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tiff" ContentType="image/tiff"/>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1" r:id="rId1"/>
  </p:sldMasterIdLst>
  <p:notesMasterIdLst>
    <p:notesMasterId r:id="rId47"/>
  </p:notesMasterIdLst>
  <p:sldIdLst>
    <p:sldId id="257" r:id="rId2"/>
    <p:sldId id="311" r:id="rId3"/>
    <p:sldId id="504" r:id="rId4"/>
    <p:sldId id="344" r:id="rId5"/>
    <p:sldId id="348" r:id="rId6"/>
    <p:sldId id="403" r:id="rId7"/>
    <p:sldId id="505" r:id="rId8"/>
    <p:sldId id="506" r:id="rId9"/>
    <p:sldId id="507" r:id="rId10"/>
    <p:sldId id="508" r:id="rId11"/>
    <p:sldId id="509" r:id="rId12"/>
    <p:sldId id="510" r:id="rId13"/>
    <p:sldId id="511" r:id="rId14"/>
    <p:sldId id="499" r:id="rId15"/>
    <p:sldId id="493" r:id="rId16"/>
    <p:sldId id="494" r:id="rId17"/>
    <p:sldId id="497" r:id="rId18"/>
    <p:sldId id="490" r:id="rId19"/>
    <p:sldId id="491" r:id="rId20"/>
    <p:sldId id="492" r:id="rId21"/>
    <p:sldId id="512" r:id="rId22"/>
    <p:sldId id="462" r:id="rId23"/>
    <p:sldId id="463" r:id="rId24"/>
    <p:sldId id="464" r:id="rId25"/>
    <p:sldId id="500" r:id="rId26"/>
    <p:sldId id="495" r:id="rId27"/>
    <p:sldId id="465" r:id="rId28"/>
    <p:sldId id="466" r:id="rId29"/>
    <p:sldId id="467" r:id="rId30"/>
    <p:sldId id="468" r:id="rId31"/>
    <p:sldId id="469" r:id="rId32"/>
    <p:sldId id="470" r:id="rId33"/>
    <p:sldId id="471" r:id="rId34"/>
    <p:sldId id="472" r:id="rId35"/>
    <p:sldId id="473" r:id="rId36"/>
    <p:sldId id="474" r:id="rId37"/>
    <p:sldId id="475" r:id="rId38"/>
    <p:sldId id="476" r:id="rId39"/>
    <p:sldId id="477" r:id="rId40"/>
    <p:sldId id="480" r:id="rId41"/>
    <p:sldId id="483" r:id="rId42"/>
    <p:sldId id="513" r:id="rId43"/>
    <p:sldId id="478" r:id="rId44"/>
    <p:sldId id="479" r:id="rId45"/>
    <p:sldId id="503" r:id="rId46"/>
  </p:sldIdLst>
  <p:sldSz cx="10080625" cy="7559675"/>
  <p:notesSz cx="7772400" cy="10058400"/>
  <p:defaultTextStyle>
    <a:defPPr>
      <a:defRPr lang="en-GB"/>
    </a:defPPr>
    <a:lvl1pPr algn="l" defTabSz="457200"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31800" indent="-215900" algn="l" defTabSz="457200"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647700" indent="-215900" algn="l" defTabSz="457200"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863600" indent="-215900" algn="l" defTabSz="457200"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079500" indent="-215900" algn="l" defTabSz="457200"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2C7C9F"/>
    <a:srgbClr val="0000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2601" autoAdjust="0"/>
  </p:normalViewPr>
  <p:slideViewPr>
    <p:cSldViewPr>
      <p:cViewPr varScale="1">
        <p:scale>
          <a:sx n="86" d="100"/>
          <a:sy n="86" d="100"/>
        </p:scale>
        <p:origin x="1038" y="60"/>
      </p:cViewPr>
      <p:guideLst>
        <p:guide orient="horz" pos="2160"/>
        <p:guide pos="2880"/>
      </p:guideLst>
    </p:cSldViewPr>
  </p:slideViewPr>
  <p:outlineViewPr>
    <p:cViewPr varScale="1">
      <p:scale>
        <a:sx n="170" d="200"/>
        <a:sy n="170" d="200"/>
      </p:scale>
      <p:origin x="-780" y="-84"/>
    </p:cViewPr>
  </p:outlineViewPr>
  <p:notesTextViewPr>
    <p:cViewPr>
      <p:scale>
        <a:sx n="100" d="100"/>
        <a:sy n="100" d="100"/>
      </p:scale>
      <p:origin x="0" y="0"/>
    </p:cViewPr>
  </p:notesTextViewPr>
  <p:notesViewPr>
    <p:cSldViewPr>
      <p:cViewPr varScale="1">
        <p:scale>
          <a:sx n="59" d="100"/>
          <a:sy n="59" d="100"/>
        </p:scale>
        <p:origin x="-1752" y="-7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400" b="0" i="0" u="none" strike="noStrike" kern="1200" spc="0" baseline="0">
                <a:solidFill>
                  <a:schemeClr val="tx1">
                    <a:lumMod val="65000"/>
                    <a:lumOff val="35000"/>
                  </a:schemeClr>
                </a:solidFill>
                <a:latin typeface="+mn-lt"/>
                <a:ea typeface="+mn-ea"/>
                <a:cs typeface="+mn-cs"/>
              </a:defRPr>
            </a:pPr>
            <a:r>
              <a:rPr lang="en-US" sz="2400" dirty="0"/>
              <a:t>Change in Technological</a:t>
            </a:r>
            <a:r>
              <a:rPr lang="en-US" sz="2400" baseline="0" dirty="0"/>
              <a:t> Capabilities by Year</a:t>
            </a:r>
            <a:endParaRPr lang="en-US" sz="2400" dirty="0"/>
          </a:p>
        </c:rich>
      </c:tx>
      <c:overlay val="0"/>
      <c:spPr>
        <a:noFill/>
        <a:ln>
          <a:noFill/>
        </a:ln>
        <a:effectLst/>
      </c:spPr>
    </c:title>
    <c:autoTitleDeleted val="0"/>
    <c:plotArea>
      <c:layout/>
      <c:lineChart>
        <c:grouping val="standard"/>
        <c:varyColors val="0"/>
        <c:ser>
          <c:idx val="0"/>
          <c:order val="0"/>
          <c:tx>
            <c:strRef>
              <c:f>Sheet1!$B$1</c:f>
              <c:strCache>
                <c:ptCount val="1"/>
                <c:pt idx="0">
                  <c:v>Optical Fiber (bits per second)</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numRef>
              <c:f>Sheet1!$A$2:$A$9</c:f>
              <c:numCache>
                <c:formatCode>General</c:formatCode>
                <c:ptCount val="8"/>
                <c:pt idx="0">
                  <c:v>0</c:v>
                </c:pt>
                <c:pt idx="1">
                  <c:v>1</c:v>
                </c:pt>
                <c:pt idx="2">
                  <c:v>2</c:v>
                </c:pt>
                <c:pt idx="3">
                  <c:v>3</c:v>
                </c:pt>
                <c:pt idx="4">
                  <c:v>4</c:v>
                </c:pt>
                <c:pt idx="5">
                  <c:v>5</c:v>
                </c:pt>
                <c:pt idx="6">
                  <c:v>6</c:v>
                </c:pt>
              </c:numCache>
            </c:numRef>
          </c:cat>
          <c:val>
            <c:numRef>
              <c:f>Sheet1!$B$2:$B$9</c:f>
              <c:numCache>
                <c:formatCode>General</c:formatCode>
                <c:ptCount val="8"/>
                <c:pt idx="0">
                  <c:v>1</c:v>
                </c:pt>
                <c:pt idx="1">
                  <c:v>2.5</c:v>
                </c:pt>
                <c:pt idx="2">
                  <c:v>6.35</c:v>
                </c:pt>
                <c:pt idx="3">
                  <c:v>16</c:v>
                </c:pt>
                <c:pt idx="4">
                  <c:v>40.300000000000004</c:v>
                </c:pt>
                <c:pt idx="5">
                  <c:v>101.59</c:v>
                </c:pt>
                <c:pt idx="6">
                  <c:v>256</c:v>
                </c:pt>
              </c:numCache>
            </c:numRef>
          </c:val>
          <c:smooth val="0"/>
          <c:extLst>
            <c:ext xmlns:c16="http://schemas.microsoft.com/office/drawing/2014/chart" uri="{C3380CC4-5D6E-409C-BE32-E72D297353CC}">
              <c16:uniqueId val="{00000000-FB1D-4BC0-BECA-CAF1059A5367}"/>
            </c:ext>
          </c:extLst>
        </c:ser>
        <c:ser>
          <c:idx val="1"/>
          <c:order val="1"/>
          <c:tx>
            <c:strRef>
              <c:f>Sheet1!$C$1</c:f>
              <c:strCache>
                <c:ptCount val="1"/>
                <c:pt idx="0">
                  <c:v>Data Storage (bits per square inch)</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numRef>
              <c:f>Sheet1!$A$2:$A$9</c:f>
              <c:numCache>
                <c:formatCode>General</c:formatCode>
                <c:ptCount val="8"/>
                <c:pt idx="0">
                  <c:v>0</c:v>
                </c:pt>
                <c:pt idx="1">
                  <c:v>1</c:v>
                </c:pt>
                <c:pt idx="2">
                  <c:v>2</c:v>
                </c:pt>
                <c:pt idx="3">
                  <c:v>3</c:v>
                </c:pt>
                <c:pt idx="4">
                  <c:v>4</c:v>
                </c:pt>
                <c:pt idx="5">
                  <c:v>5</c:v>
                </c:pt>
                <c:pt idx="6">
                  <c:v>6</c:v>
                </c:pt>
              </c:numCache>
            </c:numRef>
          </c:cat>
          <c:val>
            <c:numRef>
              <c:f>Sheet1!$C$2:$C$9</c:f>
              <c:numCache>
                <c:formatCode>General</c:formatCode>
                <c:ptCount val="8"/>
                <c:pt idx="0">
                  <c:v>1</c:v>
                </c:pt>
                <c:pt idx="1">
                  <c:v>2</c:v>
                </c:pt>
                <c:pt idx="2">
                  <c:v>4</c:v>
                </c:pt>
                <c:pt idx="3">
                  <c:v>8</c:v>
                </c:pt>
                <c:pt idx="4">
                  <c:v>16</c:v>
                </c:pt>
                <c:pt idx="5">
                  <c:v>32</c:v>
                </c:pt>
                <c:pt idx="6">
                  <c:v>64</c:v>
                </c:pt>
              </c:numCache>
            </c:numRef>
          </c:val>
          <c:smooth val="0"/>
          <c:extLst>
            <c:ext xmlns:c16="http://schemas.microsoft.com/office/drawing/2014/chart" uri="{C3380CC4-5D6E-409C-BE32-E72D297353CC}">
              <c16:uniqueId val="{00000001-FB1D-4BC0-BECA-CAF1059A5367}"/>
            </c:ext>
          </c:extLst>
        </c:ser>
        <c:ser>
          <c:idx val="2"/>
          <c:order val="2"/>
          <c:tx>
            <c:strRef>
              <c:f>Sheet1!$D$1</c:f>
              <c:strCache>
                <c:ptCount val="1"/>
                <c:pt idx="0">
                  <c:v>Moore's Law (number of transistors</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cat>
            <c:numRef>
              <c:f>Sheet1!$A$2:$A$9</c:f>
              <c:numCache>
                <c:formatCode>General</c:formatCode>
                <c:ptCount val="8"/>
                <c:pt idx="0">
                  <c:v>0</c:v>
                </c:pt>
                <c:pt idx="1">
                  <c:v>1</c:v>
                </c:pt>
                <c:pt idx="2">
                  <c:v>2</c:v>
                </c:pt>
                <c:pt idx="3">
                  <c:v>3</c:v>
                </c:pt>
                <c:pt idx="4">
                  <c:v>4</c:v>
                </c:pt>
                <c:pt idx="5">
                  <c:v>5</c:v>
                </c:pt>
                <c:pt idx="6">
                  <c:v>6</c:v>
                </c:pt>
              </c:numCache>
            </c:numRef>
          </c:cat>
          <c:val>
            <c:numRef>
              <c:f>Sheet1!$D$2:$D$9</c:f>
              <c:numCache>
                <c:formatCode>General</c:formatCode>
                <c:ptCount val="8"/>
                <c:pt idx="0">
                  <c:v>1</c:v>
                </c:pt>
                <c:pt idx="1">
                  <c:v>1.6800000000000015</c:v>
                </c:pt>
                <c:pt idx="2">
                  <c:v>2.82</c:v>
                </c:pt>
                <c:pt idx="3">
                  <c:v>4.76</c:v>
                </c:pt>
                <c:pt idx="4">
                  <c:v>8</c:v>
                </c:pt>
                <c:pt idx="5">
                  <c:v>13.450000000000006</c:v>
                </c:pt>
                <c:pt idx="6">
                  <c:v>22.630000000000024</c:v>
                </c:pt>
              </c:numCache>
            </c:numRef>
          </c:val>
          <c:smooth val="0"/>
          <c:extLst>
            <c:ext xmlns:c16="http://schemas.microsoft.com/office/drawing/2014/chart" uri="{C3380CC4-5D6E-409C-BE32-E72D297353CC}">
              <c16:uniqueId val="{00000002-FB1D-4BC0-BECA-CAF1059A5367}"/>
            </c:ext>
          </c:extLst>
        </c:ser>
        <c:dLbls>
          <c:showLegendKey val="0"/>
          <c:showVal val="0"/>
          <c:showCatName val="0"/>
          <c:showSerName val="0"/>
          <c:showPercent val="0"/>
          <c:showBubbleSize val="0"/>
        </c:dLbls>
        <c:marker val="1"/>
        <c:smooth val="0"/>
        <c:axId val="132096384"/>
        <c:axId val="132099072"/>
      </c:lineChart>
      <c:catAx>
        <c:axId val="13209638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32099072"/>
        <c:crosses val="autoZero"/>
        <c:auto val="1"/>
        <c:lblAlgn val="ctr"/>
        <c:lblOffset val="100"/>
        <c:noMultiLvlLbl val="0"/>
      </c:catAx>
      <c:valAx>
        <c:axId val="13209907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3209638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1">
    <c:autoUpdate val="0"/>
  </c:externalData>
</c:chartSpace>
</file>

<file path=ppt/drawings/_rels/vmlDrawing1.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9.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074" name="Rectangle 1">
            <a:extLst>
              <a:ext uri="{FF2B5EF4-FFF2-40B4-BE49-F238E27FC236}">
                <a16:creationId xmlns:a16="http://schemas.microsoft.com/office/drawing/2014/main" id="{51554976-ADF3-4306-A2DB-694C1C96941C}"/>
              </a:ext>
            </a:extLst>
          </p:cNvPr>
          <p:cNvSpPr>
            <a:spLocks noGrp="1" noRot="1" noChangeAspect="1" noChangeArrowheads="1"/>
          </p:cNvSpPr>
          <p:nvPr>
            <p:ph type="sldImg"/>
          </p:nvPr>
        </p:nvSpPr>
        <p:spPr bwMode="auto">
          <a:xfrm>
            <a:off x="1371600" y="763588"/>
            <a:ext cx="5027613" cy="3770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sp>
      <p:sp>
        <p:nvSpPr>
          <p:cNvPr id="2050" name="Rectangle 2">
            <a:extLst>
              <a:ext uri="{FF2B5EF4-FFF2-40B4-BE49-F238E27FC236}">
                <a16:creationId xmlns:a16="http://schemas.microsoft.com/office/drawing/2014/main" id="{A74677C7-82B4-4187-9336-019CF81A8100}"/>
              </a:ext>
            </a:extLst>
          </p:cNvPr>
          <p:cNvSpPr>
            <a:spLocks noGrp="1" noChangeArrowheads="1"/>
          </p:cNvSpPr>
          <p:nvPr>
            <p:ph type="body"/>
          </p:nvPr>
        </p:nvSpPr>
        <p:spPr bwMode="auto">
          <a:xfrm>
            <a:off x="777875" y="4776788"/>
            <a:ext cx="6216650" cy="4524375"/>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p>
            <a:pPr lvl="0"/>
            <a:endParaRPr lang="en-US" noProof="0"/>
          </a:p>
        </p:txBody>
      </p:sp>
      <p:sp>
        <p:nvSpPr>
          <p:cNvPr id="2051" name="Rectangle 3">
            <a:extLst>
              <a:ext uri="{FF2B5EF4-FFF2-40B4-BE49-F238E27FC236}">
                <a16:creationId xmlns:a16="http://schemas.microsoft.com/office/drawing/2014/main" id="{FF5BAE7A-9606-4672-ABD7-BF19975B068D}"/>
              </a:ext>
            </a:extLst>
          </p:cNvPr>
          <p:cNvSpPr>
            <a:spLocks noGrp="1" noChangeArrowheads="1"/>
          </p:cNvSpPr>
          <p:nvPr>
            <p:ph type="hdr"/>
          </p:nvPr>
        </p:nvSpPr>
        <p:spPr bwMode="auto">
          <a:xfrm>
            <a:off x="0" y="0"/>
            <a:ext cx="3371850" cy="501650"/>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lvl1pPr eaLnBrk="1">
              <a:lnSpc>
                <a:spcPct val="96000"/>
              </a:lnSpc>
              <a:buClr>
                <a:srgbClr val="000000"/>
              </a:buClr>
              <a:buSzPct val="45000"/>
              <a:buFont typeface="Wingdings" pitchFamily="-107" charset="2"/>
              <a:buNone/>
              <a:tabLst>
                <a:tab pos="723900" algn="l"/>
                <a:tab pos="1447800" algn="l"/>
                <a:tab pos="2171700" algn="l"/>
                <a:tab pos="2895600" algn="l"/>
              </a:tabLst>
              <a:defRPr sz="1400">
                <a:solidFill>
                  <a:srgbClr val="000000"/>
                </a:solidFill>
                <a:latin typeface="Times New Roman" pitchFamily="-107" charset="0"/>
                <a:ea typeface="Bitstream Vera Sans" pitchFamily="-107" charset="0"/>
                <a:cs typeface="Bitstream Vera Sans" pitchFamily="-107" charset="0"/>
              </a:defRPr>
            </a:lvl1pPr>
          </a:lstStyle>
          <a:p>
            <a:pPr>
              <a:defRPr/>
            </a:pPr>
            <a:endParaRPr lang="en-GB"/>
          </a:p>
        </p:txBody>
      </p:sp>
      <p:sp>
        <p:nvSpPr>
          <p:cNvPr id="2052" name="Rectangle 4">
            <a:extLst>
              <a:ext uri="{FF2B5EF4-FFF2-40B4-BE49-F238E27FC236}">
                <a16:creationId xmlns:a16="http://schemas.microsoft.com/office/drawing/2014/main" id="{CA9CE930-53E1-435E-9255-AE717EF09C07}"/>
              </a:ext>
            </a:extLst>
          </p:cNvPr>
          <p:cNvSpPr>
            <a:spLocks noGrp="1" noChangeArrowheads="1"/>
          </p:cNvSpPr>
          <p:nvPr>
            <p:ph type="dt"/>
          </p:nvPr>
        </p:nvSpPr>
        <p:spPr bwMode="auto">
          <a:xfrm>
            <a:off x="4398963" y="0"/>
            <a:ext cx="3371850" cy="501650"/>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lvl1pPr algn="r" eaLnBrk="1">
              <a:lnSpc>
                <a:spcPct val="96000"/>
              </a:lnSpc>
              <a:buClr>
                <a:srgbClr val="000000"/>
              </a:buClr>
              <a:buSzPct val="45000"/>
              <a:buFont typeface="Wingdings" pitchFamily="-107" charset="2"/>
              <a:buNone/>
              <a:tabLst>
                <a:tab pos="723900" algn="l"/>
                <a:tab pos="1447800" algn="l"/>
                <a:tab pos="2171700" algn="l"/>
                <a:tab pos="2895600" algn="l"/>
              </a:tabLst>
              <a:defRPr sz="1400">
                <a:solidFill>
                  <a:srgbClr val="000000"/>
                </a:solidFill>
                <a:latin typeface="Times New Roman" pitchFamily="-107" charset="0"/>
                <a:ea typeface="Bitstream Vera Sans" pitchFamily="-107" charset="0"/>
                <a:cs typeface="Bitstream Vera Sans" pitchFamily="-107" charset="0"/>
              </a:defRPr>
            </a:lvl1pPr>
          </a:lstStyle>
          <a:p>
            <a:pPr>
              <a:defRPr/>
            </a:pPr>
            <a:endParaRPr lang="en-GB"/>
          </a:p>
        </p:txBody>
      </p:sp>
      <p:sp>
        <p:nvSpPr>
          <p:cNvPr id="2053" name="Rectangle 5">
            <a:extLst>
              <a:ext uri="{FF2B5EF4-FFF2-40B4-BE49-F238E27FC236}">
                <a16:creationId xmlns:a16="http://schemas.microsoft.com/office/drawing/2014/main" id="{C905E21B-76C8-4E5F-A29C-9DDAB58CFACD}"/>
              </a:ext>
            </a:extLst>
          </p:cNvPr>
          <p:cNvSpPr>
            <a:spLocks noGrp="1" noChangeArrowheads="1"/>
          </p:cNvSpPr>
          <p:nvPr>
            <p:ph type="ftr"/>
          </p:nvPr>
        </p:nvSpPr>
        <p:spPr bwMode="auto">
          <a:xfrm>
            <a:off x="0" y="9555163"/>
            <a:ext cx="3371850" cy="501650"/>
          </a:xfrm>
          <a:prstGeom prst="rect">
            <a:avLst/>
          </a:prstGeom>
          <a:noFill/>
          <a:ln w="9525">
            <a:noFill/>
            <a:round/>
            <a:headEnd/>
            <a:tailEnd/>
          </a:ln>
          <a:effectLst/>
        </p:spPr>
        <p:txBody>
          <a:bodyPr vert="horz" wrap="square" lIns="0" tIns="0" rIns="0" bIns="0" numCol="1" anchor="b" anchorCtr="0" compatLnSpc="1">
            <a:prstTxWarp prst="textNoShape">
              <a:avLst/>
            </a:prstTxWarp>
          </a:bodyPr>
          <a:lstStyle>
            <a:lvl1pPr eaLnBrk="1">
              <a:lnSpc>
                <a:spcPct val="96000"/>
              </a:lnSpc>
              <a:buClr>
                <a:srgbClr val="000000"/>
              </a:buClr>
              <a:buSzPct val="45000"/>
              <a:buFont typeface="Wingdings" pitchFamily="-107" charset="2"/>
              <a:buNone/>
              <a:tabLst>
                <a:tab pos="723900" algn="l"/>
                <a:tab pos="1447800" algn="l"/>
                <a:tab pos="2171700" algn="l"/>
                <a:tab pos="2895600" algn="l"/>
              </a:tabLst>
              <a:defRPr sz="1400">
                <a:solidFill>
                  <a:srgbClr val="000000"/>
                </a:solidFill>
                <a:latin typeface="Times New Roman" pitchFamily="-107" charset="0"/>
                <a:ea typeface="Bitstream Vera Sans" pitchFamily="-107" charset="0"/>
                <a:cs typeface="Bitstream Vera Sans" pitchFamily="-107" charset="0"/>
              </a:defRPr>
            </a:lvl1pPr>
          </a:lstStyle>
          <a:p>
            <a:pPr>
              <a:defRPr/>
            </a:pPr>
            <a:endParaRPr lang="en-GB"/>
          </a:p>
        </p:txBody>
      </p:sp>
      <p:sp>
        <p:nvSpPr>
          <p:cNvPr id="2054" name="Rectangle 6">
            <a:extLst>
              <a:ext uri="{FF2B5EF4-FFF2-40B4-BE49-F238E27FC236}">
                <a16:creationId xmlns:a16="http://schemas.microsoft.com/office/drawing/2014/main" id="{E83FB038-EC9D-4D31-BF16-EDFE431B541D}"/>
              </a:ext>
            </a:extLst>
          </p:cNvPr>
          <p:cNvSpPr>
            <a:spLocks noGrp="1" noChangeArrowheads="1"/>
          </p:cNvSpPr>
          <p:nvPr>
            <p:ph type="sldNum"/>
          </p:nvPr>
        </p:nvSpPr>
        <p:spPr bwMode="auto">
          <a:xfrm>
            <a:off x="4398963" y="9555163"/>
            <a:ext cx="3371850" cy="501650"/>
          </a:xfrm>
          <a:prstGeom prst="rect">
            <a:avLst/>
          </a:prstGeom>
          <a:noFill/>
          <a:ln w="9525">
            <a:noFill/>
            <a:round/>
            <a:headEnd/>
            <a:tailEnd/>
          </a:ln>
          <a:effectLst/>
        </p:spPr>
        <p:txBody>
          <a:bodyPr vert="horz" wrap="square" lIns="0" tIns="0" rIns="0" bIns="0" numCol="1" anchor="b" anchorCtr="0" compatLnSpc="1">
            <a:prstTxWarp prst="textNoShape">
              <a:avLst/>
            </a:prstTxWarp>
          </a:bodyPr>
          <a:lstStyle>
            <a:lvl1pPr algn="r" eaLnBrk="1">
              <a:lnSpc>
                <a:spcPct val="96000"/>
              </a:lnSpc>
              <a:buClr>
                <a:srgbClr val="000000"/>
              </a:buClr>
              <a:buSzPct val="45000"/>
              <a:buFont typeface="Wingdings" panose="05000000000000000000" pitchFamily="2" charset="2"/>
              <a:buNone/>
              <a:tabLst>
                <a:tab pos="723900" algn="l"/>
                <a:tab pos="1447800" algn="l"/>
                <a:tab pos="2171700" algn="l"/>
                <a:tab pos="2895600" algn="l"/>
              </a:tabLst>
              <a:defRPr sz="1400">
                <a:solidFill>
                  <a:srgbClr val="000000"/>
                </a:solidFill>
                <a:latin typeface="Times New Roman" panose="02020603050405020304" pitchFamily="18" charset="0"/>
              </a:defRPr>
            </a:lvl1pPr>
          </a:lstStyle>
          <a:p>
            <a:pPr>
              <a:defRPr/>
            </a:pPr>
            <a:fld id="{8652C302-3A22-402C-93EE-256CC9CC05A3}" type="slidenum">
              <a:rPr lang="en-GB" altLang="en-US"/>
              <a:pPr>
                <a:defRPr/>
              </a:pPr>
              <a:t>‹#›</a:t>
            </a:fld>
            <a:endParaRPr lang="en-GB" altLang="en-US"/>
          </a:p>
        </p:txBody>
      </p:sp>
    </p:spTree>
  </p:cSld>
  <p:clrMap bg1="lt1" tx1="dk1" bg2="lt2" tx2="dk2" accent1="accent1" accent2="accent2" accent3="accent3" accent4="accent4" accent5="accent5" accent6="accent6" hlink="hlink" folHlink="folHlink"/>
  <p:notesStyle>
    <a:lvl1pPr algn="l" defTabSz="457200"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itchFamily="-107" charset="0"/>
        <a:ea typeface="ＭＳ Ｐゴシック" pitchFamily="-109" charset="-128"/>
        <a:cs typeface="ＭＳ Ｐゴシック" pitchFamily="-109" charset="-128"/>
      </a:defRPr>
    </a:lvl1pPr>
    <a:lvl2pPr marL="742950" indent="-285750" algn="l" defTabSz="457200"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itchFamily="-107" charset="0"/>
        <a:ea typeface="ＭＳ Ｐゴシック" pitchFamily="-109" charset="-128"/>
        <a:cs typeface="+mn-cs"/>
      </a:defRPr>
    </a:lvl2pPr>
    <a:lvl3pPr marL="1143000" indent="-228600" algn="l" defTabSz="457200"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itchFamily="-107" charset="0"/>
        <a:ea typeface="ＭＳ Ｐゴシック" pitchFamily="-109" charset="-128"/>
        <a:cs typeface="+mn-cs"/>
      </a:defRPr>
    </a:lvl3pPr>
    <a:lvl4pPr marL="1600200" indent="-228600" algn="l" defTabSz="457200"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itchFamily="-107" charset="0"/>
        <a:ea typeface="ＭＳ Ｐゴシック" pitchFamily="-109" charset="-128"/>
        <a:cs typeface="+mn-cs"/>
      </a:defRPr>
    </a:lvl4pPr>
    <a:lvl5pPr marL="2057400" indent="-228600" algn="l" defTabSz="457200"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itchFamily="-107" charset="0"/>
        <a:ea typeface="ＭＳ Ｐゴシック" pitchFamily="-109"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7">
            <a:extLst>
              <a:ext uri="{FF2B5EF4-FFF2-40B4-BE49-F238E27FC236}">
                <a16:creationId xmlns:a16="http://schemas.microsoft.com/office/drawing/2014/main" id="{7184D4B4-8B05-4D29-8841-82605D4E82BB}"/>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ＭＳ Ｐゴシック" panose="020B0600070205080204" pitchFamily="34" charset="-128"/>
              </a:defRPr>
            </a:lvl1pPr>
            <a:lvl2pPr marL="742950" indent="-285750">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ＭＳ Ｐゴシック" panose="020B0600070205080204" pitchFamily="34" charset="-128"/>
              </a:defRPr>
            </a:lvl2pPr>
            <a:lvl3pPr marL="1143000" indent="-228600">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ＭＳ Ｐゴシック" panose="020B0600070205080204" pitchFamily="34" charset="-128"/>
              </a:defRPr>
            </a:lvl3pPr>
            <a:lvl4pPr marL="1600200" indent="-228600">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ＭＳ Ｐゴシック" panose="020B0600070205080204" pitchFamily="34" charset="-128"/>
              </a:defRPr>
            </a:lvl4pPr>
            <a:lvl5pPr marL="2057400" indent="-228600">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ＭＳ Ｐゴシック" panose="020B0600070205080204" pitchFamily="34" charset="-128"/>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ＭＳ Ｐゴシック" panose="020B0600070205080204" pitchFamily="34" charset="-128"/>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ＭＳ Ｐゴシック" panose="020B0600070205080204" pitchFamily="34" charset="-128"/>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ＭＳ Ｐゴシック" panose="020B0600070205080204" pitchFamily="34" charset="-128"/>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ＭＳ Ｐゴシック" panose="020B0600070205080204" pitchFamily="34" charset="-128"/>
              </a:defRPr>
            </a:lvl9pPr>
          </a:lstStyle>
          <a:p>
            <a:pPr hangingPunct="1">
              <a:spcBef>
                <a:spcPct val="0"/>
              </a:spcBef>
              <a:buSzPct val="45000"/>
              <a:buFont typeface="Wingdings" panose="05000000000000000000" pitchFamily="2" charset="2"/>
              <a:buNone/>
            </a:pPr>
            <a:fld id="{0E8BB056-1504-435C-92D6-74D90C5D4C5E}" type="slidenum">
              <a:rPr lang="en-US" altLang="en-US" sz="1300" smtClean="0">
                <a:solidFill>
                  <a:schemeClr val="tx1"/>
                </a:solidFill>
              </a:rPr>
              <a:pPr hangingPunct="1">
                <a:spcBef>
                  <a:spcPct val="0"/>
                </a:spcBef>
                <a:buSzPct val="45000"/>
                <a:buFont typeface="Wingdings" panose="05000000000000000000" pitchFamily="2" charset="2"/>
                <a:buNone/>
              </a:pPr>
              <a:t>1</a:t>
            </a:fld>
            <a:endParaRPr lang="en-US" altLang="en-US" sz="1300">
              <a:solidFill>
                <a:schemeClr val="tx1"/>
              </a:solidFill>
            </a:endParaRPr>
          </a:p>
        </p:txBody>
      </p:sp>
      <p:sp>
        <p:nvSpPr>
          <p:cNvPr id="5123" name="Rectangle 2">
            <a:extLst>
              <a:ext uri="{FF2B5EF4-FFF2-40B4-BE49-F238E27FC236}">
                <a16:creationId xmlns:a16="http://schemas.microsoft.com/office/drawing/2014/main" id="{F825E5F3-2D51-4618-A2FB-C6C478F89532}"/>
              </a:ext>
            </a:extLst>
          </p:cNvPr>
          <p:cNvSpPr>
            <a:spLocks noGrp="1" noRot="1" noChangeAspect="1" noChangeArrowheads="1" noTextEdit="1"/>
          </p:cNvSpPr>
          <p:nvPr>
            <p:ph type="sldImg"/>
          </p:nvPr>
        </p:nvSpPr>
        <p:spPr/>
      </p:sp>
      <p:sp>
        <p:nvSpPr>
          <p:cNvPr id="5124" name="Rectangle 3">
            <a:extLst>
              <a:ext uri="{FF2B5EF4-FFF2-40B4-BE49-F238E27FC236}">
                <a16:creationId xmlns:a16="http://schemas.microsoft.com/office/drawing/2014/main" id="{69078F99-11AF-4C16-BD3A-89CB68CB1F8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latin typeface="Times New Roman" panose="02020603050405020304" pitchFamily="18" charset="0"/>
              <a:ea typeface="ＭＳ Ｐゴシック" panose="020B0600070205080204" pitchFamily="34" charset="-128"/>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Slide Image Placeholder 1"/>
          <p:cNvSpPr>
            <a:spLocks noGrp="1" noRot="1" noChangeAspect="1" noTextEdit="1"/>
          </p:cNvSpPr>
          <p:nvPr>
            <p:ph type="sldImg"/>
          </p:nvPr>
        </p:nvSpPr>
        <p:spPr>
          <a:ln/>
        </p:spPr>
      </p:sp>
      <p:sp>
        <p:nvSpPr>
          <p:cNvPr id="5734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5734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itchFamily="18" charset="0"/>
              </a:defRPr>
            </a:lvl1pPr>
            <a:lvl2pPr marL="730097" indent="-280807">
              <a:defRPr>
                <a:solidFill>
                  <a:schemeClr val="tx1"/>
                </a:solidFill>
                <a:latin typeface="Times New Roman" pitchFamily="18" charset="0"/>
              </a:defRPr>
            </a:lvl2pPr>
            <a:lvl3pPr marL="1123226" indent="-224645">
              <a:defRPr>
                <a:solidFill>
                  <a:schemeClr val="tx1"/>
                </a:solidFill>
                <a:latin typeface="Times New Roman" pitchFamily="18" charset="0"/>
              </a:defRPr>
            </a:lvl3pPr>
            <a:lvl4pPr marL="1572517" indent="-224645">
              <a:defRPr>
                <a:solidFill>
                  <a:schemeClr val="tx1"/>
                </a:solidFill>
                <a:latin typeface="Times New Roman" pitchFamily="18" charset="0"/>
              </a:defRPr>
            </a:lvl4pPr>
            <a:lvl5pPr marL="2021807" indent="-224645">
              <a:defRPr>
                <a:solidFill>
                  <a:schemeClr val="tx1"/>
                </a:solidFill>
                <a:latin typeface="Times New Roman" pitchFamily="18" charset="0"/>
              </a:defRPr>
            </a:lvl5pPr>
            <a:lvl6pPr marL="2471097" indent="-224645" eaLnBrk="0" fontAlgn="base" hangingPunct="0">
              <a:spcBef>
                <a:spcPct val="0"/>
              </a:spcBef>
              <a:spcAft>
                <a:spcPct val="0"/>
              </a:spcAft>
              <a:defRPr>
                <a:solidFill>
                  <a:schemeClr val="tx1"/>
                </a:solidFill>
                <a:latin typeface="Times New Roman" pitchFamily="18" charset="0"/>
              </a:defRPr>
            </a:lvl6pPr>
            <a:lvl7pPr marL="2920388" indent="-224645" eaLnBrk="0" fontAlgn="base" hangingPunct="0">
              <a:spcBef>
                <a:spcPct val="0"/>
              </a:spcBef>
              <a:spcAft>
                <a:spcPct val="0"/>
              </a:spcAft>
              <a:defRPr>
                <a:solidFill>
                  <a:schemeClr val="tx1"/>
                </a:solidFill>
                <a:latin typeface="Times New Roman" pitchFamily="18" charset="0"/>
              </a:defRPr>
            </a:lvl7pPr>
            <a:lvl8pPr marL="3369678" indent="-224645" eaLnBrk="0" fontAlgn="base" hangingPunct="0">
              <a:spcBef>
                <a:spcPct val="0"/>
              </a:spcBef>
              <a:spcAft>
                <a:spcPct val="0"/>
              </a:spcAft>
              <a:defRPr>
                <a:solidFill>
                  <a:schemeClr val="tx1"/>
                </a:solidFill>
                <a:latin typeface="Times New Roman" pitchFamily="18" charset="0"/>
              </a:defRPr>
            </a:lvl8pPr>
            <a:lvl9pPr marL="3818969" indent="-224645" eaLnBrk="0" fontAlgn="base" hangingPunct="0">
              <a:spcBef>
                <a:spcPct val="0"/>
              </a:spcBef>
              <a:spcAft>
                <a:spcPct val="0"/>
              </a:spcAft>
              <a:defRPr>
                <a:solidFill>
                  <a:schemeClr val="tx1"/>
                </a:solidFill>
                <a:latin typeface="Times New Roman" pitchFamily="18" charset="0"/>
              </a:defRPr>
            </a:lvl9pPr>
          </a:lstStyle>
          <a:p>
            <a:fld id="{FC775AD0-17B9-40E2-9B6D-C27F2144A6A5}" type="slidenum">
              <a:rPr lang="en-US" altLang="en-US" smtClean="0">
                <a:solidFill>
                  <a:schemeClr val="tx2"/>
                </a:solidFill>
              </a:rPr>
              <a:pPr/>
              <a:t>23</a:t>
            </a:fld>
            <a:endParaRPr lang="en-US" altLang="en-US">
              <a:solidFill>
                <a:schemeClr val="tx2"/>
              </a:solidFill>
            </a:endParaRPr>
          </a:p>
        </p:txBody>
      </p:sp>
    </p:spTree>
    <p:extLst>
      <p:ext uri="{BB962C8B-B14F-4D97-AF65-F5344CB8AC3E}">
        <p14:creationId xmlns:p14="http://schemas.microsoft.com/office/powerpoint/2010/main" val="7343474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Image Placeholder 1"/>
          <p:cNvSpPr>
            <a:spLocks noGrp="1" noRot="1" noChangeAspect="1" noTextEdit="1"/>
          </p:cNvSpPr>
          <p:nvPr>
            <p:ph type="sldImg"/>
          </p:nvPr>
        </p:nvSpPr>
        <p:spPr>
          <a:ln/>
        </p:spPr>
      </p:sp>
      <p:sp>
        <p:nvSpPr>
          <p:cNvPr id="7373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t>Use Apple as the company example</a:t>
            </a:r>
          </a:p>
          <a:p>
            <a:r>
              <a:rPr lang="en-US" altLang="en-US" dirty="0"/>
              <a:t>Annual Results</a:t>
            </a:r>
          </a:p>
          <a:p>
            <a:r>
              <a:rPr lang="en-US" altLang="en-US" dirty="0"/>
              <a:t>Year Ending September 24, 2016</a:t>
            </a:r>
          </a:p>
        </p:txBody>
      </p:sp>
      <p:sp>
        <p:nvSpPr>
          <p:cNvPr id="7373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itchFamily="18" charset="0"/>
              </a:defRPr>
            </a:lvl1pPr>
            <a:lvl2pPr marL="730097" indent="-280807">
              <a:defRPr>
                <a:solidFill>
                  <a:schemeClr val="tx1"/>
                </a:solidFill>
                <a:latin typeface="Times New Roman" pitchFamily="18" charset="0"/>
              </a:defRPr>
            </a:lvl2pPr>
            <a:lvl3pPr marL="1123226" indent="-224645">
              <a:defRPr>
                <a:solidFill>
                  <a:schemeClr val="tx1"/>
                </a:solidFill>
                <a:latin typeface="Times New Roman" pitchFamily="18" charset="0"/>
              </a:defRPr>
            </a:lvl3pPr>
            <a:lvl4pPr marL="1572517" indent="-224645">
              <a:defRPr>
                <a:solidFill>
                  <a:schemeClr val="tx1"/>
                </a:solidFill>
                <a:latin typeface="Times New Roman" pitchFamily="18" charset="0"/>
              </a:defRPr>
            </a:lvl4pPr>
            <a:lvl5pPr marL="2021807" indent="-224645">
              <a:defRPr>
                <a:solidFill>
                  <a:schemeClr val="tx1"/>
                </a:solidFill>
                <a:latin typeface="Times New Roman" pitchFamily="18" charset="0"/>
              </a:defRPr>
            </a:lvl5pPr>
            <a:lvl6pPr marL="2471097" indent="-224645" eaLnBrk="0" fontAlgn="base" hangingPunct="0">
              <a:spcBef>
                <a:spcPct val="0"/>
              </a:spcBef>
              <a:spcAft>
                <a:spcPct val="0"/>
              </a:spcAft>
              <a:defRPr>
                <a:solidFill>
                  <a:schemeClr val="tx1"/>
                </a:solidFill>
                <a:latin typeface="Times New Roman" pitchFamily="18" charset="0"/>
              </a:defRPr>
            </a:lvl6pPr>
            <a:lvl7pPr marL="2920388" indent="-224645" eaLnBrk="0" fontAlgn="base" hangingPunct="0">
              <a:spcBef>
                <a:spcPct val="0"/>
              </a:spcBef>
              <a:spcAft>
                <a:spcPct val="0"/>
              </a:spcAft>
              <a:defRPr>
                <a:solidFill>
                  <a:schemeClr val="tx1"/>
                </a:solidFill>
                <a:latin typeface="Times New Roman" pitchFamily="18" charset="0"/>
              </a:defRPr>
            </a:lvl7pPr>
            <a:lvl8pPr marL="3369678" indent="-224645" eaLnBrk="0" fontAlgn="base" hangingPunct="0">
              <a:spcBef>
                <a:spcPct val="0"/>
              </a:spcBef>
              <a:spcAft>
                <a:spcPct val="0"/>
              </a:spcAft>
              <a:defRPr>
                <a:solidFill>
                  <a:schemeClr val="tx1"/>
                </a:solidFill>
                <a:latin typeface="Times New Roman" pitchFamily="18" charset="0"/>
              </a:defRPr>
            </a:lvl8pPr>
            <a:lvl9pPr marL="3818969" indent="-224645" eaLnBrk="0" fontAlgn="base" hangingPunct="0">
              <a:spcBef>
                <a:spcPct val="0"/>
              </a:spcBef>
              <a:spcAft>
                <a:spcPct val="0"/>
              </a:spcAft>
              <a:defRPr>
                <a:solidFill>
                  <a:schemeClr val="tx1"/>
                </a:solidFill>
                <a:latin typeface="Times New Roman" pitchFamily="18" charset="0"/>
              </a:defRPr>
            </a:lvl9pPr>
          </a:lstStyle>
          <a:p>
            <a:fld id="{3D1AA2A3-8ED5-4869-A947-0844D5421FE4}" type="slidenum">
              <a:rPr lang="en-US" altLang="en-US" smtClean="0">
                <a:solidFill>
                  <a:schemeClr val="tx2"/>
                </a:solidFill>
              </a:rPr>
              <a:pPr/>
              <a:t>24</a:t>
            </a:fld>
            <a:endParaRPr lang="en-US" altLang="en-US">
              <a:solidFill>
                <a:schemeClr val="tx2"/>
              </a:solidFill>
            </a:endParaRPr>
          </a:p>
        </p:txBody>
      </p:sp>
    </p:spTree>
    <p:extLst>
      <p:ext uri="{BB962C8B-B14F-4D97-AF65-F5344CB8AC3E}">
        <p14:creationId xmlns:p14="http://schemas.microsoft.com/office/powerpoint/2010/main" val="36140131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Slide Image Placeholder 1"/>
          <p:cNvSpPr>
            <a:spLocks noGrp="1" noRot="1" noChangeAspect="1" noTextEdit="1"/>
          </p:cNvSpPr>
          <p:nvPr>
            <p:ph type="sldImg"/>
          </p:nvPr>
        </p:nvSpPr>
        <p:spPr>
          <a:ln/>
        </p:spPr>
      </p:sp>
      <p:sp>
        <p:nvSpPr>
          <p:cNvPr id="5632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5632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itchFamily="18" charset="0"/>
              </a:defRPr>
            </a:lvl1pPr>
            <a:lvl2pPr marL="730097" indent="-280807">
              <a:defRPr>
                <a:solidFill>
                  <a:schemeClr val="tx1"/>
                </a:solidFill>
                <a:latin typeface="Times New Roman" pitchFamily="18" charset="0"/>
              </a:defRPr>
            </a:lvl2pPr>
            <a:lvl3pPr marL="1123226" indent="-224645">
              <a:defRPr>
                <a:solidFill>
                  <a:schemeClr val="tx1"/>
                </a:solidFill>
                <a:latin typeface="Times New Roman" pitchFamily="18" charset="0"/>
              </a:defRPr>
            </a:lvl3pPr>
            <a:lvl4pPr marL="1572517" indent="-224645">
              <a:defRPr>
                <a:solidFill>
                  <a:schemeClr val="tx1"/>
                </a:solidFill>
                <a:latin typeface="Times New Roman" pitchFamily="18" charset="0"/>
              </a:defRPr>
            </a:lvl4pPr>
            <a:lvl5pPr marL="2021807" indent="-224645">
              <a:defRPr>
                <a:solidFill>
                  <a:schemeClr val="tx1"/>
                </a:solidFill>
                <a:latin typeface="Times New Roman" pitchFamily="18" charset="0"/>
              </a:defRPr>
            </a:lvl5pPr>
            <a:lvl6pPr marL="2471097" indent="-224645" eaLnBrk="0" fontAlgn="base" hangingPunct="0">
              <a:spcBef>
                <a:spcPct val="0"/>
              </a:spcBef>
              <a:spcAft>
                <a:spcPct val="0"/>
              </a:spcAft>
              <a:defRPr>
                <a:solidFill>
                  <a:schemeClr val="tx1"/>
                </a:solidFill>
                <a:latin typeface="Times New Roman" pitchFamily="18" charset="0"/>
              </a:defRPr>
            </a:lvl6pPr>
            <a:lvl7pPr marL="2920388" indent="-224645" eaLnBrk="0" fontAlgn="base" hangingPunct="0">
              <a:spcBef>
                <a:spcPct val="0"/>
              </a:spcBef>
              <a:spcAft>
                <a:spcPct val="0"/>
              </a:spcAft>
              <a:defRPr>
                <a:solidFill>
                  <a:schemeClr val="tx1"/>
                </a:solidFill>
                <a:latin typeface="Times New Roman" pitchFamily="18" charset="0"/>
              </a:defRPr>
            </a:lvl7pPr>
            <a:lvl8pPr marL="3369678" indent="-224645" eaLnBrk="0" fontAlgn="base" hangingPunct="0">
              <a:spcBef>
                <a:spcPct val="0"/>
              </a:spcBef>
              <a:spcAft>
                <a:spcPct val="0"/>
              </a:spcAft>
              <a:defRPr>
                <a:solidFill>
                  <a:schemeClr val="tx1"/>
                </a:solidFill>
                <a:latin typeface="Times New Roman" pitchFamily="18" charset="0"/>
              </a:defRPr>
            </a:lvl8pPr>
            <a:lvl9pPr marL="3818969" indent="-224645" eaLnBrk="0" fontAlgn="base" hangingPunct="0">
              <a:spcBef>
                <a:spcPct val="0"/>
              </a:spcBef>
              <a:spcAft>
                <a:spcPct val="0"/>
              </a:spcAft>
              <a:defRPr>
                <a:solidFill>
                  <a:schemeClr val="tx1"/>
                </a:solidFill>
                <a:latin typeface="Times New Roman" pitchFamily="18" charset="0"/>
              </a:defRPr>
            </a:lvl9pPr>
          </a:lstStyle>
          <a:p>
            <a:fld id="{54D1934B-812D-4F3C-9B49-820D671E310D}" type="slidenum">
              <a:rPr lang="en-US" altLang="en-US" smtClean="0">
                <a:solidFill>
                  <a:schemeClr val="tx2"/>
                </a:solidFill>
              </a:rPr>
              <a:pPr/>
              <a:t>25</a:t>
            </a:fld>
            <a:endParaRPr lang="en-US" altLang="en-US">
              <a:solidFill>
                <a:schemeClr val="tx2"/>
              </a:solidFill>
            </a:endParaRPr>
          </a:p>
        </p:txBody>
      </p:sp>
    </p:spTree>
    <p:extLst>
      <p:ext uri="{BB962C8B-B14F-4D97-AF65-F5344CB8AC3E}">
        <p14:creationId xmlns:p14="http://schemas.microsoft.com/office/powerpoint/2010/main" val="25749256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Slide Image Placeholder 1"/>
          <p:cNvSpPr>
            <a:spLocks noGrp="1" noRot="1" noChangeAspect="1" noTextEdit="1"/>
          </p:cNvSpPr>
          <p:nvPr>
            <p:ph type="sldImg"/>
          </p:nvPr>
        </p:nvSpPr>
        <p:spPr>
          <a:ln/>
        </p:spPr>
      </p:sp>
      <p:sp>
        <p:nvSpPr>
          <p:cNvPr id="6758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6758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itchFamily="18" charset="0"/>
              </a:defRPr>
            </a:lvl1pPr>
            <a:lvl2pPr marL="730097" indent="-280807">
              <a:defRPr>
                <a:solidFill>
                  <a:schemeClr val="tx1"/>
                </a:solidFill>
                <a:latin typeface="Times New Roman" pitchFamily="18" charset="0"/>
              </a:defRPr>
            </a:lvl2pPr>
            <a:lvl3pPr marL="1123226" indent="-224645">
              <a:defRPr>
                <a:solidFill>
                  <a:schemeClr val="tx1"/>
                </a:solidFill>
                <a:latin typeface="Times New Roman" pitchFamily="18" charset="0"/>
              </a:defRPr>
            </a:lvl3pPr>
            <a:lvl4pPr marL="1572517" indent="-224645">
              <a:defRPr>
                <a:solidFill>
                  <a:schemeClr val="tx1"/>
                </a:solidFill>
                <a:latin typeface="Times New Roman" pitchFamily="18" charset="0"/>
              </a:defRPr>
            </a:lvl4pPr>
            <a:lvl5pPr marL="2021807" indent="-224645">
              <a:defRPr>
                <a:solidFill>
                  <a:schemeClr val="tx1"/>
                </a:solidFill>
                <a:latin typeface="Times New Roman" pitchFamily="18" charset="0"/>
              </a:defRPr>
            </a:lvl5pPr>
            <a:lvl6pPr marL="2471097" indent="-224645" eaLnBrk="0" fontAlgn="base" hangingPunct="0">
              <a:spcBef>
                <a:spcPct val="0"/>
              </a:spcBef>
              <a:spcAft>
                <a:spcPct val="0"/>
              </a:spcAft>
              <a:defRPr>
                <a:solidFill>
                  <a:schemeClr val="tx1"/>
                </a:solidFill>
                <a:latin typeface="Times New Roman" pitchFamily="18" charset="0"/>
              </a:defRPr>
            </a:lvl6pPr>
            <a:lvl7pPr marL="2920388" indent="-224645" eaLnBrk="0" fontAlgn="base" hangingPunct="0">
              <a:spcBef>
                <a:spcPct val="0"/>
              </a:spcBef>
              <a:spcAft>
                <a:spcPct val="0"/>
              </a:spcAft>
              <a:defRPr>
                <a:solidFill>
                  <a:schemeClr val="tx1"/>
                </a:solidFill>
                <a:latin typeface="Times New Roman" pitchFamily="18" charset="0"/>
              </a:defRPr>
            </a:lvl7pPr>
            <a:lvl8pPr marL="3369678" indent="-224645" eaLnBrk="0" fontAlgn="base" hangingPunct="0">
              <a:spcBef>
                <a:spcPct val="0"/>
              </a:spcBef>
              <a:spcAft>
                <a:spcPct val="0"/>
              </a:spcAft>
              <a:defRPr>
                <a:solidFill>
                  <a:schemeClr val="tx1"/>
                </a:solidFill>
                <a:latin typeface="Times New Roman" pitchFamily="18" charset="0"/>
              </a:defRPr>
            </a:lvl8pPr>
            <a:lvl9pPr marL="3818969" indent="-224645" eaLnBrk="0" fontAlgn="base" hangingPunct="0">
              <a:spcBef>
                <a:spcPct val="0"/>
              </a:spcBef>
              <a:spcAft>
                <a:spcPct val="0"/>
              </a:spcAft>
              <a:defRPr>
                <a:solidFill>
                  <a:schemeClr val="tx1"/>
                </a:solidFill>
                <a:latin typeface="Times New Roman" pitchFamily="18" charset="0"/>
              </a:defRPr>
            </a:lvl9pPr>
          </a:lstStyle>
          <a:p>
            <a:fld id="{3F063F52-1BA2-4EB5-ABE0-053F8F138D64}" type="slidenum">
              <a:rPr lang="en-US" altLang="en-US" smtClean="0">
                <a:solidFill>
                  <a:schemeClr val="tx2"/>
                </a:solidFill>
              </a:rPr>
              <a:pPr/>
              <a:t>26</a:t>
            </a:fld>
            <a:endParaRPr lang="en-US" altLang="en-US">
              <a:solidFill>
                <a:schemeClr val="tx2"/>
              </a:solidFill>
            </a:endParaRPr>
          </a:p>
        </p:txBody>
      </p:sp>
    </p:spTree>
    <p:extLst>
      <p:ext uri="{BB962C8B-B14F-4D97-AF65-F5344CB8AC3E}">
        <p14:creationId xmlns:p14="http://schemas.microsoft.com/office/powerpoint/2010/main" val="3198383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Slide Image Placeholder 1"/>
          <p:cNvSpPr>
            <a:spLocks noGrp="1" noRot="1" noChangeAspect="1" noTextEdit="1"/>
          </p:cNvSpPr>
          <p:nvPr>
            <p:ph type="sldImg"/>
          </p:nvPr>
        </p:nvSpPr>
        <p:spPr>
          <a:ln/>
        </p:spPr>
      </p:sp>
      <p:sp>
        <p:nvSpPr>
          <p:cNvPr id="6861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6861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itchFamily="18" charset="0"/>
              </a:defRPr>
            </a:lvl1pPr>
            <a:lvl2pPr marL="730097" indent="-280807">
              <a:defRPr>
                <a:solidFill>
                  <a:schemeClr val="tx1"/>
                </a:solidFill>
                <a:latin typeface="Times New Roman" pitchFamily="18" charset="0"/>
              </a:defRPr>
            </a:lvl2pPr>
            <a:lvl3pPr marL="1123226" indent="-224645">
              <a:defRPr>
                <a:solidFill>
                  <a:schemeClr val="tx1"/>
                </a:solidFill>
                <a:latin typeface="Times New Roman" pitchFamily="18" charset="0"/>
              </a:defRPr>
            </a:lvl3pPr>
            <a:lvl4pPr marL="1572517" indent="-224645">
              <a:defRPr>
                <a:solidFill>
                  <a:schemeClr val="tx1"/>
                </a:solidFill>
                <a:latin typeface="Times New Roman" pitchFamily="18" charset="0"/>
              </a:defRPr>
            </a:lvl4pPr>
            <a:lvl5pPr marL="2021807" indent="-224645">
              <a:defRPr>
                <a:solidFill>
                  <a:schemeClr val="tx1"/>
                </a:solidFill>
                <a:latin typeface="Times New Roman" pitchFamily="18" charset="0"/>
              </a:defRPr>
            </a:lvl5pPr>
            <a:lvl6pPr marL="2471097" indent="-224645" eaLnBrk="0" fontAlgn="base" hangingPunct="0">
              <a:spcBef>
                <a:spcPct val="0"/>
              </a:spcBef>
              <a:spcAft>
                <a:spcPct val="0"/>
              </a:spcAft>
              <a:defRPr>
                <a:solidFill>
                  <a:schemeClr val="tx1"/>
                </a:solidFill>
                <a:latin typeface="Times New Roman" pitchFamily="18" charset="0"/>
              </a:defRPr>
            </a:lvl6pPr>
            <a:lvl7pPr marL="2920388" indent="-224645" eaLnBrk="0" fontAlgn="base" hangingPunct="0">
              <a:spcBef>
                <a:spcPct val="0"/>
              </a:spcBef>
              <a:spcAft>
                <a:spcPct val="0"/>
              </a:spcAft>
              <a:defRPr>
                <a:solidFill>
                  <a:schemeClr val="tx1"/>
                </a:solidFill>
                <a:latin typeface="Times New Roman" pitchFamily="18" charset="0"/>
              </a:defRPr>
            </a:lvl7pPr>
            <a:lvl8pPr marL="3369678" indent="-224645" eaLnBrk="0" fontAlgn="base" hangingPunct="0">
              <a:spcBef>
                <a:spcPct val="0"/>
              </a:spcBef>
              <a:spcAft>
                <a:spcPct val="0"/>
              </a:spcAft>
              <a:defRPr>
                <a:solidFill>
                  <a:schemeClr val="tx1"/>
                </a:solidFill>
                <a:latin typeface="Times New Roman" pitchFamily="18" charset="0"/>
              </a:defRPr>
            </a:lvl8pPr>
            <a:lvl9pPr marL="3818969" indent="-224645" eaLnBrk="0" fontAlgn="base" hangingPunct="0">
              <a:spcBef>
                <a:spcPct val="0"/>
              </a:spcBef>
              <a:spcAft>
                <a:spcPct val="0"/>
              </a:spcAft>
              <a:defRPr>
                <a:solidFill>
                  <a:schemeClr val="tx1"/>
                </a:solidFill>
                <a:latin typeface="Times New Roman" pitchFamily="18" charset="0"/>
              </a:defRPr>
            </a:lvl9pPr>
          </a:lstStyle>
          <a:p>
            <a:fld id="{7C63D8E6-FFB9-4267-9476-DC14A2951EE9}" type="slidenum">
              <a:rPr lang="en-US" altLang="en-US" smtClean="0">
                <a:solidFill>
                  <a:schemeClr val="tx2"/>
                </a:solidFill>
              </a:rPr>
              <a:pPr/>
              <a:t>27</a:t>
            </a:fld>
            <a:endParaRPr lang="en-US" altLang="en-US">
              <a:solidFill>
                <a:schemeClr val="tx2"/>
              </a:solidFill>
            </a:endParaRPr>
          </a:p>
        </p:txBody>
      </p:sp>
    </p:spTree>
    <p:extLst>
      <p:ext uri="{BB962C8B-B14F-4D97-AF65-F5344CB8AC3E}">
        <p14:creationId xmlns:p14="http://schemas.microsoft.com/office/powerpoint/2010/main" val="1548817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Slide Image Placeholder 1"/>
          <p:cNvSpPr>
            <a:spLocks noGrp="1" noRot="1" noChangeAspect="1" noTextEdit="1"/>
          </p:cNvSpPr>
          <p:nvPr>
            <p:ph type="sldImg"/>
          </p:nvPr>
        </p:nvSpPr>
        <p:spPr>
          <a:ln/>
        </p:spPr>
      </p:sp>
      <p:sp>
        <p:nvSpPr>
          <p:cNvPr id="7065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7066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itchFamily="18" charset="0"/>
              </a:defRPr>
            </a:lvl1pPr>
            <a:lvl2pPr marL="730097" indent="-280807">
              <a:defRPr>
                <a:solidFill>
                  <a:schemeClr val="tx1"/>
                </a:solidFill>
                <a:latin typeface="Times New Roman" pitchFamily="18" charset="0"/>
              </a:defRPr>
            </a:lvl2pPr>
            <a:lvl3pPr marL="1123226" indent="-224645">
              <a:defRPr>
                <a:solidFill>
                  <a:schemeClr val="tx1"/>
                </a:solidFill>
                <a:latin typeface="Times New Roman" pitchFamily="18" charset="0"/>
              </a:defRPr>
            </a:lvl3pPr>
            <a:lvl4pPr marL="1572517" indent="-224645">
              <a:defRPr>
                <a:solidFill>
                  <a:schemeClr val="tx1"/>
                </a:solidFill>
                <a:latin typeface="Times New Roman" pitchFamily="18" charset="0"/>
              </a:defRPr>
            </a:lvl4pPr>
            <a:lvl5pPr marL="2021807" indent="-224645">
              <a:defRPr>
                <a:solidFill>
                  <a:schemeClr val="tx1"/>
                </a:solidFill>
                <a:latin typeface="Times New Roman" pitchFamily="18" charset="0"/>
              </a:defRPr>
            </a:lvl5pPr>
            <a:lvl6pPr marL="2471097" indent="-224645" eaLnBrk="0" fontAlgn="base" hangingPunct="0">
              <a:spcBef>
                <a:spcPct val="0"/>
              </a:spcBef>
              <a:spcAft>
                <a:spcPct val="0"/>
              </a:spcAft>
              <a:defRPr>
                <a:solidFill>
                  <a:schemeClr val="tx1"/>
                </a:solidFill>
                <a:latin typeface="Times New Roman" pitchFamily="18" charset="0"/>
              </a:defRPr>
            </a:lvl6pPr>
            <a:lvl7pPr marL="2920388" indent="-224645" eaLnBrk="0" fontAlgn="base" hangingPunct="0">
              <a:spcBef>
                <a:spcPct val="0"/>
              </a:spcBef>
              <a:spcAft>
                <a:spcPct val="0"/>
              </a:spcAft>
              <a:defRPr>
                <a:solidFill>
                  <a:schemeClr val="tx1"/>
                </a:solidFill>
                <a:latin typeface="Times New Roman" pitchFamily="18" charset="0"/>
              </a:defRPr>
            </a:lvl7pPr>
            <a:lvl8pPr marL="3369678" indent="-224645" eaLnBrk="0" fontAlgn="base" hangingPunct="0">
              <a:spcBef>
                <a:spcPct val="0"/>
              </a:spcBef>
              <a:spcAft>
                <a:spcPct val="0"/>
              </a:spcAft>
              <a:defRPr>
                <a:solidFill>
                  <a:schemeClr val="tx1"/>
                </a:solidFill>
                <a:latin typeface="Times New Roman" pitchFamily="18" charset="0"/>
              </a:defRPr>
            </a:lvl8pPr>
            <a:lvl9pPr marL="3818969" indent="-224645" eaLnBrk="0" fontAlgn="base" hangingPunct="0">
              <a:spcBef>
                <a:spcPct val="0"/>
              </a:spcBef>
              <a:spcAft>
                <a:spcPct val="0"/>
              </a:spcAft>
              <a:defRPr>
                <a:solidFill>
                  <a:schemeClr val="tx1"/>
                </a:solidFill>
                <a:latin typeface="Times New Roman" pitchFamily="18" charset="0"/>
              </a:defRPr>
            </a:lvl9pPr>
          </a:lstStyle>
          <a:p>
            <a:fld id="{80AAE5B3-7F44-48E1-93E9-20A1490901F7}" type="slidenum">
              <a:rPr lang="en-US" altLang="en-US" smtClean="0">
                <a:solidFill>
                  <a:schemeClr val="tx2"/>
                </a:solidFill>
              </a:rPr>
              <a:pPr/>
              <a:t>28</a:t>
            </a:fld>
            <a:endParaRPr lang="en-US" altLang="en-US">
              <a:solidFill>
                <a:schemeClr val="tx2"/>
              </a:solidFill>
            </a:endParaRPr>
          </a:p>
        </p:txBody>
      </p:sp>
    </p:spTree>
    <p:extLst>
      <p:ext uri="{BB962C8B-B14F-4D97-AF65-F5344CB8AC3E}">
        <p14:creationId xmlns:p14="http://schemas.microsoft.com/office/powerpoint/2010/main" val="7963421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Slide Image Placeholder 1"/>
          <p:cNvSpPr>
            <a:spLocks noGrp="1" noRot="1" noChangeAspect="1" noTextEdit="1"/>
          </p:cNvSpPr>
          <p:nvPr>
            <p:ph type="sldImg"/>
          </p:nvPr>
        </p:nvSpPr>
        <p:spPr>
          <a:ln/>
        </p:spPr>
      </p:sp>
      <p:sp>
        <p:nvSpPr>
          <p:cNvPr id="7168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7168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itchFamily="18" charset="0"/>
              </a:defRPr>
            </a:lvl1pPr>
            <a:lvl2pPr marL="730097" indent="-280807">
              <a:defRPr>
                <a:solidFill>
                  <a:schemeClr val="tx1"/>
                </a:solidFill>
                <a:latin typeface="Times New Roman" pitchFamily="18" charset="0"/>
              </a:defRPr>
            </a:lvl2pPr>
            <a:lvl3pPr marL="1123226" indent="-224645">
              <a:defRPr>
                <a:solidFill>
                  <a:schemeClr val="tx1"/>
                </a:solidFill>
                <a:latin typeface="Times New Roman" pitchFamily="18" charset="0"/>
              </a:defRPr>
            </a:lvl3pPr>
            <a:lvl4pPr marL="1572517" indent="-224645">
              <a:defRPr>
                <a:solidFill>
                  <a:schemeClr val="tx1"/>
                </a:solidFill>
                <a:latin typeface="Times New Roman" pitchFamily="18" charset="0"/>
              </a:defRPr>
            </a:lvl4pPr>
            <a:lvl5pPr marL="2021807" indent="-224645">
              <a:defRPr>
                <a:solidFill>
                  <a:schemeClr val="tx1"/>
                </a:solidFill>
                <a:latin typeface="Times New Roman" pitchFamily="18" charset="0"/>
              </a:defRPr>
            </a:lvl5pPr>
            <a:lvl6pPr marL="2471097" indent="-224645" eaLnBrk="0" fontAlgn="base" hangingPunct="0">
              <a:spcBef>
                <a:spcPct val="0"/>
              </a:spcBef>
              <a:spcAft>
                <a:spcPct val="0"/>
              </a:spcAft>
              <a:defRPr>
                <a:solidFill>
                  <a:schemeClr val="tx1"/>
                </a:solidFill>
                <a:latin typeface="Times New Roman" pitchFamily="18" charset="0"/>
              </a:defRPr>
            </a:lvl6pPr>
            <a:lvl7pPr marL="2920388" indent="-224645" eaLnBrk="0" fontAlgn="base" hangingPunct="0">
              <a:spcBef>
                <a:spcPct val="0"/>
              </a:spcBef>
              <a:spcAft>
                <a:spcPct val="0"/>
              </a:spcAft>
              <a:defRPr>
                <a:solidFill>
                  <a:schemeClr val="tx1"/>
                </a:solidFill>
                <a:latin typeface="Times New Roman" pitchFamily="18" charset="0"/>
              </a:defRPr>
            </a:lvl7pPr>
            <a:lvl8pPr marL="3369678" indent="-224645" eaLnBrk="0" fontAlgn="base" hangingPunct="0">
              <a:spcBef>
                <a:spcPct val="0"/>
              </a:spcBef>
              <a:spcAft>
                <a:spcPct val="0"/>
              </a:spcAft>
              <a:defRPr>
                <a:solidFill>
                  <a:schemeClr val="tx1"/>
                </a:solidFill>
                <a:latin typeface="Times New Roman" pitchFamily="18" charset="0"/>
              </a:defRPr>
            </a:lvl8pPr>
            <a:lvl9pPr marL="3818969" indent="-224645" eaLnBrk="0" fontAlgn="base" hangingPunct="0">
              <a:spcBef>
                <a:spcPct val="0"/>
              </a:spcBef>
              <a:spcAft>
                <a:spcPct val="0"/>
              </a:spcAft>
              <a:defRPr>
                <a:solidFill>
                  <a:schemeClr val="tx1"/>
                </a:solidFill>
                <a:latin typeface="Times New Roman" pitchFamily="18" charset="0"/>
              </a:defRPr>
            </a:lvl9pPr>
          </a:lstStyle>
          <a:p>
            <a:fld id="{AD2810A6-B4D8-4792-B9C3-B4C402F60965}" type="slidenum">
              <a:rPr lang="en-US" altLang="en-US" smtClean="0">
                <a:solidFill>
                  <a:schemeClr val="tx2"/>
                </a:solidFill>
              </a:rPr>
              <a:pPr/>
              <a:t>30</a:t>
            </a:fld>
            <a:endParaRPr lang="en-US" altLang="en-US">
              <a:solidFill>
                <a:schemeClr val="tx2"/>
              </a:solidFill>
            </a:endParaRPr>
          </a:p>
        </p:txBody>
      </p:sp>
    </p:spTree>
    <p:extLst>
      <p:ext uri="{BB962C8B-B14F-4D97-AF65-F5344CB8AC3E}">
        <p14:creationId xmlns:p14="http://schemas.microsoft.com/office/powerpoint/2010/main" val="5848309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Slide Image Placeholder 1"/>
          <p:cNvSpPr>
            <a:spLocks noGrp="1" noRot="1" noChangeAspect="1" noTextEdit="1"/>
          </p:cNvSpPr>
          <p:nvPr>
            <p:ph type="sldImg"/>
          </p:nvPr>
        </p:nvSpPr>
        <p:spPr>
          <a:ln/>
        </p:spPr>
      </p:sp>
      <p:sp>
        <p:nvSpPr>
          <p:cNvPr id="7270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7270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itchFamily="18" charset="0"/>
              </a:defRPr>
            </a:lvl1pPr>
            <a:lvl2pPr marL="730097" indent="-280807">
              <a:defRPr>
                <a:solidFill>
                  <a:schemeClr val="tx1"/>
                </a:solidFill>
                <a:latin typeface="Times New Roman" pitchFamily="18" charset="0"/>
              </a:defRPr>
            </a:lvl2pPr>
            <a:lvl3pPr marL="1123226" indent="-224645">
              <a:defRPr>
                <a:solidFill>
                  <a:schemeClr val="tx1"/>
                </a:solidFill>
                <a:latin typeface="Times New Roman" pitchFamily="18" charset="0"/>
              </a:defRPr>
            </a:lvl3pPr>
            <a:lvl4pPr marL="1572517" indent="-224645">
              <a:defRPr>
                <a:solidFill>
                  <a:schemeClr val="tx1"/>
                </a:solidFill>
                <a:latin typeface="Times New Roman" pitchFamily="18" charset="0"/>
              </a:defRPr>
            </a:lvl4pPr>
            <a:lvl5pPr marL="2021807" indent="-224645">
              <a:defRPr>
                <a:solidFill>
                  <a:schemeClr val="tx1"/>
                </a:solidFill>
                <a:latin typeface="Times New Roman" pitchFamily="18" charset="0"/>
              </a:defRPr>
            </a:lvl5pPr>
            <a:lvl6pPr marL="2471097" indent="-224645" eaLnBrk="0" fontAlgn="base" hangingPunct="0">
              <a:spcBef>
                <a:spcPct val="0"/>
              </a:spcBef>
              <a:spcAft>
                <a:spcPct val="0"/>
              </a:spcAft>
              <a:defRPr>
                <a:solidFill>
                  <a:schemeClr val="tx1"/>
                </a:solidFill>
                <a:latin typeface="Times New Roman" pitchFamily="18" charset="0"/>
              </a:defRPr>
            </a:lvl6pPr>
            <a:lvl7pPr marL="2920388" indent="-224645" eaLnBrk="0" fontAlgn="base" hangingPunct="0">
              <a:spcBef>
                <a:spcPct val="0"/>
              </a:spcBef>
              <a:spcAft>
                <a:spcPct val="0"/>
              </a:spcAft>
              <a:defRPr>
                <a:solidFill>
                  <a:schemeClr val="tx1"/>
                </a:solidFill>
                <a:latin typeface="Times New Roman" pitchFamily="18" charset="0"/>
              </a:defRPr>
            </a:lvl7pPr>
            <a:lvl8pPr marL="3369678" indent="-224645" eaLnBrk="0" fontAlgn="base" hangingPunct="0">
              <a:spcBef>
                <a:spcPct val="0"/>
              </a:spcBef>
              <a:spcAft>
                <a:spcPct val="0"/>
              </a:spcAft>
              <a:defRPr>
                <a:solidFill>
                  <a:schemeClr val="tx1"/>
                </a:solidFill>
                <a:latin typeface="Times New Roman" pitchFamily="18" charset="0"/>
              </a:defRPr>
            </a:lvl8pPr>
            <a:lvl9pPr marL="3818969" indent="-224645" eaLnBrk="0" fontAlgn="base" hangingPunct="0">
              <a:spcBef>
                <a:spcPct val="0"/>
              </a:spcBef>
              <a:spcAft>
                <a:spcPct val="0"/>
              </a:spcAft>
              <a:defRPr>
                <a:solidFill>
                  <a:schemeClr val="tx1"/>
                </a:solidFill>
                <a:latin typeface="Times New Roman" pitchFamily="18" charset="0"/>
              </a:defRPr>
            </a:lvl9pPr>
          </a:lstStyle>
          <a:p>
            <a:fld id="{7D449C93-A47B-484E-86DB-74318D94BAAE}" type="slidenum">
              <a:rPr lang="en-US" altLang="en-US" smtClean="0">
                <a:solidFill>
                  <a:schemeClr val="tx2"/>
                </a:solidFill>
              </a:rPr>
              <a:pPr/>
              <a:t>31</a:t>
            </a:fld>
            <a:endParaRPr lang="en-US" altLang="en-US">
              <a:solidFill>
                <a:schemeClr val="tx2"/>
              </a:solidFill>
            </a:endParaRPr>
          </a:p>
        </p:txBody>
      </p:sp>
    </p:spTree>
    <p:extLst>
      <p:ext uri="{BB962C8B-B14F-4D97-AF65-F5344CB8AC3E}">
        <p14:creationId xmlns:p14="http://schemas.microsoft.com/office/powerpoint/2010/main" val="1347621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Slide Image Placeholder 1"/>
          <p:cNvSpPr>
            <a:spLocks noGrp="1" noRot="1" noChangeAspect="1" noTextEdit="1"/>
          </p:cNvSpPr>
          <p:nvPr>
            <p:ph type="sldImg"/>
          </p:nvPr>
        </p:nvSpPr>
        <p:spPr>
          <a:ln/>
        </p:spPr>
      </p:sp>
      <p:sp>
        <p:nvSpPr>
          <p:cNvPr id="7475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b="1" dirty="0"/>
              <a:t>There are other examples of intangible benefits that are very difficult to measure such as change in employee morale with improved system reliability.</a:t>
            </a:r>
          </a:p>
          <a:p>
            <a:endParaRPr lang="en-US" altLang="en-US" b="1" dirty="0"/>
          </a:p>
          <a:p>
            <a:r>
              <a:rPr lang="en-US" altLang="en-US" b="1" dirty="0"/>
              <a:t>Task students to bring others for discussion to promote critical thinking skill development around this topic of IT economics.</a:t>
            </a:r>
          </a:p>
          <a:p>
            <a:endParaRPr lang="en-US" altLang="en-US" b="1" dirty="0"/>
          </a:p>
          <a:p>
            <a:r>
              <a:rPr lang="en-US" altLang="en-US" b="1" dirty="0"/>
              <a:t>Discuss:  ignoring intangible benefits assumes the value is zero.  This assumption may lead an organization to reject IT investments that could</a:t>
            </a:r>
          </a:p>
          <a:p>
            <a:r>
              <a:rPr lang="en-US" altLang="en-US" b="1" dirty="0"/>
              <a:t>     substantially increase revenues &amp; profitability.  Analysts must include both tangible &amp; intangible benefits so that the decision reflects</a:t>
            </a:r>
          </a:p>
          <a:p>
            <a:r>
              <a:rPr lang="en-US" altLang="en-US" b="1" dirty="0"/>
              <a:t>     their potential impact.</a:t>
            </a:r>
          </a:p>
          <a:p>
            <a:endParaRPr lang="en-US" altLang="en-US" b="1" dirty="0"/>
          </a:p>
          <a:p>
            <a:r>
              <a:rPr lang="en-US" altLang="en-US" b="1" dirty="0"/>
              <a:t>How to include both in the analysis begins with the next slide.</a:t>
            </a:r>
          </a:p>
        </p:txBody>
      </p:sp>
      <p:sp>
        <p:nvSpPr>
          <p:cNvPr id="7475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itchFamily="18" charset="0"/>
              </a:defRPr>
            </a:lvl1pPr>
            <a:lvl2pPr marL="730097" indent="-280807">
              <a:defRPr>
                <a:solidFill>
                  <a:schemeClr val="tx1"/>
                </a:solidFill>
                <a:latin typeface="Times New Roman" pitchFamily="18" charset="0"/>
              </a:defRPr>
            </a:lvl2pPr>
            <a:lvl3pPr marL="1123226" indent="-224645">
              <a:defRPr>
                <a:solidFill>
                  <a:schemeClr val="tx1"/>
                </a:solidFill>
                <a:latin typeface="Times New Roman" pitchFamily="18" charset="0"/>
              </a:defRPr>
            </a:lvl3pPr>
            <a:lvl4pPr marL="1572517" indent="-224645">
              <a:defRPr>
                <a:solidFill>
                  <a:schemeClr val="tx1"/>
                </a:solidFill>
                <a:latin typeface="Times New Roman" pitchFamily="18" charset="0"/>
              </a:defRPr>
            </a:lvl4pPr>
            <a:lvl5pPr marL="2021807" indent="-224645">
              <a:defRPr>
                <a:solidFill>
                  <a:schemeClr val="tx1"/>
                </a:solidFill>
                <a:latin typeface="Times New Roman" pitchFamily="18" charset="0"/>
              </a:defRPr>
            </a:lvl5pPr>
            <a:lvl6pPr marL="2471097" indent="-224645" eaLnBrk="0" fontAlgn="base" hangingPunct="0">
              <a:spcBef>
                <a:spcPct val="0"/>
              </a:spcBef>
              <a:spcAft>
                <a:spcPct val="0"/>
              </a:spcAft>
              <a:defRPr>
                <a:solidFill>
                  <a:schemeClr val="tx1"/>
                </a:solidFill>
                <a:latin typeface="Times New Roman" pitchFamily="18" charset="0"/>
              </a:defRPr>
            </a:lvl6pPr>
            <a:lvl7pPr marL="2920388" indent="-224645" eaLnBrk="0" fontAlgn="base" hangingPunct="0">
              <a:spcBef>
                <a:spcPct val="0"/>
              </a:spcBef>
              <a:spcAft>
                <a:spcPct val="0"/>
              </a:spcAft>
              <a:defRPr>
                <a:solidFill>
                  <a:schemeClr val="tx1"/>
                </a:solidFill>
                <a:latin typeface="Times New Roman" pitchFamily="18" charset="0"/>
              </a:defRPr>
            </a:lvl7pPr>
            <a:lvl8pPr marL="3369678" indent="-224645" eaLnBrk="0" fontAlgn="base" hangingPunct="0">
              <a:spcBef>
                <a:spcPct val="0"/>
              </a:spcBef>
              <a:spcAft>
                <a:spcPct val="0"/>
              </a:spcAft>
              <a:defRPr>
                <a:solidFill>
                  <a:schemeClr val="tx1"/>
                </a:solidFill>
                <a:latin typeface="Times New Roman" pitchFamily="18" charset="0"/>
              </a:defRPr>
            </a:lvl8pPr>
            <a:lvl9pPr marL="3818969" indent="-224645" eaLnBrk="0" fontAlgn="base" hangingPunct="0">
              <a:spcBef>
                <a:spcPct val="0"/>
              </a:spcBef>
              <a:spcAft>
                <a:spcPct val="0"/>
              </a:spcAft>
              <a:defRPr>
                <a:solidFill>
                  <a:schemeClr val="tx1"/>
                </a:solidFill>
                <a:latin typeface="Times New Roman" pitchFamily="18" charset="0"/>
              </a:defRPr>
            </a:lvl9pPr>
          </a:lstStyle>
          <a:p>
            <a:fld id="{DCDC21C1-F642-4F2F-A422-B34EE992C958}" type="slidenum">
              <a:rPr lang="en-US" altLang="en-US" smtClean="0">
                <a:solidFill>
                  <a:schemeClr val="tx2"/>
                </a:solidFill>
              </a:rPr>
              <a:pPr/>
              <a:t>32</a:t>
            </a:fld>
            <a:endParaRPr lang="en-US" altLang="en-US">
              <a:solidFill>
                <a:schemeClr val="tx2"/>
              </a:solidFill>
            </a:endParaRPr>
          </a:p>
        </p:txBody>
      </p:sp>
    </p:spTree>
    <p:extLst>
      <p:ext uri="{BB962C8B-B14F-4D97-AF65-F5344CB8AC3E}">
        <p14:creationId xmlns:p14="http://schemas.microsoft.com/office/powerpoint/2010/main" val="5298250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Slide Image Placeholder 1"/>
          <p:cNvSpPr>
            <a:spLocks noGrp="1" noRot="1" noChangeAspect="1" noTextEdit="1"/>
          </p:cNvSpPr>
          <p:nvPr>
            <p:ph type="sldImg"/>
          </p:nvPr>
        </p:nvSpPr>
        <p:spPr>
          <a:ln/>
        </p:spPr>
      </p:sp>
      <p:sp>
        <p:nvSpPr>
          <p:cNvPr id="7577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b="1"/>
              <a:t>Discuss the importance of such qualitative data &amp; how they can be converted to quantitative data over time:</a:t>
            </a:r>
          </a:p>
          <a:p>
            <a:endParaRPr lang="en-US" altLang="en-US" b="1"/>
          </a:p>
          <a:p>
            <a:r>
              <a:rPr lang="en-US" altLang="en-US" b="1"/>
              <a:t>Subjective measures can be objective if used consistently over time.  For instance, customer satisfaction measured consistently on a 5-point scale</a:t>
            </a:r>
          </a:p>
          <a:p>
            <a:r>
              <a:rPr lang="en-US" altLang="en-US" b="1"/>
              <a:t>     can be objective basis for measuring the performance of customer-facing initiatives..</a:t>
            </a:r>
          </a:p>
        </p:txBody>
      </p:sp>
      <p:sp>
        <p:nvSpPr>
          <p:cNvPr id="7578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itchFamily="18" charset="0"/>
              </a:defRPr>
            </a:lvl1pPr>
            <a:lvl2pPr marL="730097" indent="-280807">
              <a:defRPr>
                <a:solidFill>
                  <a:schemeClr val="tx1"/>
                </a:solidFill>
                <a:latin typeface="Times New Roman" pitchFamily="18" charset="0"/>
              </a:defRPr>
            </a:lvl2pPr>
            <a:lvl3pPr marL="1123226" indent="-224645">
              <a:defRPr>
                <a:solidFill>
                  <a:schemeClr val="tx1"/>
                </a:solidFill>
                <a:latin typeface="Times New Roman" pitchFamily="18" charset="0"/>
              </a:defRPr>
            </a:lvl3pPr>
            <a:lvl4pPr marL="1572517" indent="-224645">
              <a:defRPr>
                <a:solidFill>
                  <a:schemeClr val="tx1"/>
                </a:solidFill>
                <a:latin typeface="Times New Roman" pitchFamily="18" charset="0"/>
              </a:defRPr>
            </a:lvl4pPr>
            <a:lvl5pPr marL="2021807" indent="-224645">
              <a:defRPr>
                <a:solidFill>
                  <a:schemeClr val="tx1"/>
                </a:solidFill>
                <a:latin typeface="Times New Roman" pitchFamily="18" charset="0"/>
              </a:defRPr>
            </a:lvl5pPr>
            <a:lvl6pPr marL="2471097" indent="-224645" eaLnBrk="0" fontAlgn="base" hangingPunct="0">
              <a:spcBef>
                <a:spcPct val="0"/>
              </a:spcBef>
              <a:spcAft>
                <a:spcPct val="0"/>
              </a:spcAft>
              <a:defRPr>
                <a:solidFill>
                  <a:schemeClr val="tx1"/>
                </a:solidFill>
                <a:latin typeface="Times New Roman" pitchFamily="18" charset="0"/>
              </a:defRPr>
            </a:lvl6pPr>
            <a:lvl7pPr marL="2920388" indent="-224645" eaLnBrk="0" fontAlgn="base" hangingPunct="0">
              <a:spcBef>
                <a:spcPct val="0"/>
              </a:spcBef>
              <a:spcAft>
                <a:spcPct val="0"/>
              </a:spcAft>
              <a:defRPr>
                <a:solidFill>
                  <a:schemeClr val="tx1"/>
                </a:solidFill>
                <a:latin typeface="Times New Roman" pitchFamily="18" charset="0"/>
              </a:defRPr>
            </a:lvl7pPr>
            <a:lvl8pPr marL="3369678" indent="-224645" eaLnBrk="0" fontAlgn="base" hangingPunct="0">
              <a:spcBef>
                <a:spcPct val="0"/>
              </a:spcBef>
              <a:spcAft>
                <a:spcPct val="0"/>
              </a:spcAft>
              <a:defRPr>
                <a:solidFill>
                  <a:schemeClr val="tx1"/>
                </a:solidFill>
                <a:latin typeface="Times New Roman" pitchFamily="18" charset="0"/>
              </a:defRPr>
            </a:lvl8pPr>
            <a:lvl9pPr marL="3818969" indent="-224645" eaLnBrk="0" fontAlgn="base" hangingPunct="0">
              <a:spcBef>
                <a:spcPct val="0"/>
              </a:spcBef>
              <a:spcAft>
                <a:spcPct val="0"/>
              </a:spcAft>
              <a:defRPr>
                <a:solidFill>
                  <a:schemeClr val="tx1"/>
                </a:solidFill>
                <a:latin typeface="Times New Roman" pitchFamily="18" charset="0"/>
              </a:defRPr>
            </a:lvl9pPr>
          </a:lstStyle>
          <a:p>
            <a:fld id="{4191EEBF-12D8-42F7-8901-95A5E9151FB8}" type="slidenum">
              <a:rPr lang="en-US" altLang="en-US" smtClean="0">
                <a:solidFill>
                  <a:schemeClr val="tx2"/>
                </a:solidFill>
              </a:rPr>
              <a:pPr/>
              <a:t>33</a:t>
            </a:fld>
            <a:endParaRPr lang="en-US" altLang="en-US">
              <a:solidFill>
                <a:schemeClr val="tx2"/>
              </a:solidFill>
            </a:endParaRPr>
          </a:p>
        </p:txBody>
      </p:sp>
    </p:spTree>
    <p:extLst>
      <p:ext uri="{BB962C8B-B14F-4D97-AF65-F5344CB8AC3E}">
        <p14:creationId xmlns:p14="http://schemas.microsoft.com/office/powerpoint/2010/main" val="40443374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Slide Image Placeholder 1">
            <a:extLst>
              <a:ext uri="{FF2B5EF4-FFF2-40B4-BE49-F238E27FC236}">
                <a16:creationId xmlns:a16="http://schemas.microsoft.com/office/drawing/2014/main" id="{EF7579A9-6C42-4E27-BD33-8D4A8E32BBBA}"/>
              </a:ext>
            </a:extLst>
          </p:cNvPr>
          <p:cNvSpPr>
            <a:spLocks noGrp="1" noRot="1" noChangeAspect="1" noChangeArrowheads="1" noTextEdit="1"/>
          </p:cNvSpPr>
          <p:nvPr>
            <p:ph type="sldImg"/>
          </p:nvPr>
        </p:nvSpPr>
        <p:spPr/>
      </p:sp>
      <p:sp>
        <p:nvSpPr>
          <p:cNvPr id="7171" name="Notes Placeholder 2">
            <a:extLst>
              <a:ext uri="{FF2B5EF4-FFF2-40B4-BE49-F238E27FC236}">
                <a16:creationId xmlns:a16="http://schemas.microsoft.com/office/drawing/2014/main" id="{BB006C71-FB5F-4BA0-9CC2-90F9ABA9E850}"/>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a typeface="ＭＳ Ｐゴシック" panose="020B0600070205080204" pitchFamily="34" charset="-128"/>
            </a:endParaRPr>
          </a:p>
        </p:txBody>
      </p:sp>
      <p:sp>
        <p:nvSpPr>
          <p:cNvPr id="7172" name="Slide Number Placeholder 3">
            <a:extLst>
              <a:ext uri="{FF2B5EF4-FFF2-40B4-BE49-F238E27FC236}">
                <a16:creationId xmlns:a16="http://schemas.microsoft.com/office/drawing/2014/main" id="{E0E95B33-B290-41B9-80AC-EC1A209C7347}"/>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1pPr>
            <a:lvl2pPr marL="755650" indent="-290513">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2pPr>
            <a:lvl3pPr marL="1162050" indent="-231775">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3pPr>
            <a:lvl4pPr marL="1627188" indent="-231775">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4pPr>
            <a:lvl5pPr marL="2092325" indent="-231775">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5pPr>
            <a:lvl6pPr marL="2549525" indent="-231775" defTabSz="457200" eaLnBrk="0" fontAlgn="base" hangingPunct="0">
              <a:spcBef>
                <a:spcPct val="0"/>
              </a:spcBef>
              <a:spcAft>
                <a:spcPct val="0"/>
              </a:spcAft>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6pPr>
            <a:lvl7pPr marL="3006725" indent="-231775" defTabSz="457200" eaLnBrk="0" fontAlgn="base" hangingPunct="0">
              <a:spcBef>
                <a:spcPct val="0"/>
              </a:spcBef>
              <a:spcAft>
                <a:spcPct val="0"/>
              </a:spcAft>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7pPr>
            <a:lvl8pPr marL="3463925" indent="-231775" defTabSz="457200" eaLnBrk="0" fontAlgn="base" hangingPunct="0">
              <a:spcBef>
                <a:spcPct val="0"/>
              </a:spcBef>
              <a:spcAft>
                <a:spcPct val="0"/>
              </a:spcAft>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8pPr>
            <a:lvl9pPr marL="3921125" indent="-231775" defTabSz="457200" eaLnBrk="0" fontAlgn="base" hangingPunct="0">
              <a:spcBef>
                <a:spcPct val="0"/>
              </a:spcBef>
              <a:spcAft>
                <a:spcPct val="0"/>
              </a:spcAft>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9pPr>
          </a:lstStyle>
          <a:p>
            <a:fld id="{A7BB6119-5A73-4451-9A42-DE7DA3DA9386}" type="slidenum">
              <a:rPr lang="en-US" altLang="en-US" smtClean="0">
                <a:solidFill>
                  <a:schemeClr val="tx2"/>
                </a:solidFill>
                <a:latin typeface="Times New Roman" panose="02020603050405020304" pitchFamily="18" charset="0"/>
              </a:rPr>
              <a:pPr/>
              <a:t>2</a:t>
            </a:fld>
            <a:endParaRPr lang="en-US" altLang="en-US">
              <a:solidFill>
                <a:schemeClr val="tx2"/>
              </a:solidFill>
              <a:latin typeface="Times New Roman" panose="02020603050405020304" pitchFamily="18"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Slide Image Placeholder 1"/>
          <p:cNvSpPr>
            <a:spLocks noGrp="1" noRot="1" noChangeAspect="1" noTextEdit="1"/>
          </p:cNvSpPr>
          <p:nvPr>
            <p:ph type="sldImg"/>
          </p:nvPr>
        </p:nvSpPr>
        <p:spPr>
          <a:ln/>
        </p:spPr>
      </p:sp>
      <p:sp>
        <p:nvSpPr>
          <p:cNvPr id="7680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7680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itchFamily="18" charset="0"/>
              </a:defRPr>
            </a:lvl1pPr>
            <a:lvl2pPr marL="730097" indent="-280807">
              <a:defRPr>
                <a:solidFill>
                  <a:schemeClr val="tx1"/>
                </a:solidFill>
                <a:latin typeface="Times New Roman" pitchFamily="18" charset="0"/>
              </a:defRPr>
            </a:lvl2pPr>
            <a:lvl3pPr marL="1123226" indent="-224645">
              <a:defRPr>
                <a:solidFill>
                  <a:schemeClr val="tx1"/>
                </a:solidFill>
                <a:latin typeface="Times New Roman" pitchFamily="18" charset="0"/>
              </a:defRPr>
            </a:lvl3pPr>
            <a:lvl4pPr marL="1572517" indent="-224645">
              <a:defRPr>
                <a:solidFill>
                  <a:schemeClr val="tx1"/>
                </a:solidFill>
                <a:latin typeface="Times New Roman" pitchFamily="18" charset="0"/>
              </a:defRPr>
            </a:lvl4pPr>
            <a:lvl5pPr marL="2021807" indent="-224645">
              <a:defRPr>
                <a:solidFill>
                  <a:schemeClr val="tx1"/>
                </a:solidFill>
                <a:latin typeface="Times New Roman" pitchFamily="18" charset="0"/>
              </a:defRPr>
            </a:lvl5pPr>
            <a:lvl6pPr marL="2471097" indent="-224645" eaLnBrk="0" fontAlgn="base" hangingPunct="0">
              <a:spcBef>
                <a:spcPct val="0"/>
              </a:spcBef>
              <a:spcAft>
                <a:spcPct val="0"/>
              </a:spcAft>
              <a:defRPr>
                <a:solidFill>
                  <a:schemeClr val="tx1"/>
                </a:solidFill>
                <a:latin typeface="Times New Roman" pitchFamily="18" charset="0"/>
              </a:defRPr>
            </a:lvl6pPr>
            <a:lvl7pPr marL="2920388" indent="-224645" eaLnBrk="0" fontAlgn="base" hangingPunct="0">
              <a:spcBef>
                <a:spcPct val="0"/>
              </a:spcBef>
              <a:spcAft>
                <a:spcPct val="0"/>
              </a:spcAft>
              <a:defRPr>
                <a:solidFill>
                  <a:schemeClr val="tx1"/>
                </a:solidFill>
                <a:latin typeface="Times New Roman" pitchFamily="18" charset="0"/>
              </a:defRPr>
            </a:lvl7pPr>
            <a:lvl8pPr marL="3369678" indent="-224645" eaLnBrk="0" fontAlgn="base" hangingPunct="0">
              <a:spcBef>
                <a:spcPct val="0"/>
              </a:spcBef>
              <a:spcAft>
                <a:spcPct val="0"/>
              </a:spcAft>
              <a:defRPr>
                <a:solidFill>
                  <a:schemeClr val="tx1"/>
                </a:solidFill>
                <a:latin typeface="Times New Roman" pitchFamily="18" charset="0"/>
              </a:defRPr>
            </a:lvl8pPr>
            <a:lvl9pPr marL="3818969" indent="-224645" eaLnBrk="0" fontAlgn="base" hangingPunct="0">
              <a:spcBef>
                <a:spcPct val="0"/>
              </a:spcBef>
              <a:spcAft>
                <a:spcPct val="0"/>
              </a:spcAft>
              <a:defRPr>
                <a:solidFill>
                  <a:schemeClr val="tx1"/>
                </a:solidFill>
                <a:latin typeface="Times New Roman" pitchFamily="18" charset="0"/>
              </a:defRPr>
            </a:lvl9pPr>
          </a:lstStyle>
          <a:p>
            <a:fld id="{1B7D7164-426C-4078-A87C-7A3C16C75E30}" type="slidenum">
              <a:rPr lang="en-US" altLang="en-US" smtClean="0">
                <a:solidFill>
                  <a:schemeClr val="tx2"/>
                </a:solidFill>
              </a:rPr>
              <a:pPr/>
              <a:t>34</a:t>
            </a:fld>
            <a:endParaRPr lang="en-US" altLang="en-US">
              <a:solidFill>
                <a:schemeClr val="tx2"/>
              </a:solidFill>
            </a:endParaRPr>
          </a:p>
        </p:txBody>
      </p:sp>
    </p:spTree>
    <p:extLst>
      <p:ext uri="{BB962C8B-B14F-4D97-AF65-F5344CB8AC3E}">
        <p14:creationId xmlns:p14="http://schemas.microsoft.com/office/powerpoint/2010/main" val="10839863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Slide Image Placeholder 1"/>
          <p:cNvSpPr>
            <a:spLocks noGrp="1" noRot="1" noChangeAspect="1" noTextEdit="1"/>
          </p:cNvSpPr>
          <p:nvPr>
            <p:ph type="sldImg"/>
          </p:nvPr>
        </p:nvSpPr>
        <p:spPr>
          <a:ln/>
        </p:spPr>
      </p:sp>
      <p:sp>
        <p:nvSpPr>
          <p:cNvPr id="7782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7782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itchFamily="18" charset="0"/>
              </a:defRPr>
            </a:lvl1pPr>
            <a:lvl2pPr marL="730097" indent="-280807">
              <a:defRPr>
                <a:solidFill>
                  <a:schemeClr val="tx1"/>
                </a:solidFill>
                <a:latin typeface="Times New Roman" pitchFamily="18" charset="0"/>
              </a:defRPr>
            </a:lvl2pPr>
            <a:lvl3pPr marL="1123226" indent="-224645">
              <a:defRPr>
                <a:solidFill>
                  <a:schemeClr val="tx1"/>
                </a:solidFill>
                <a:latin typeface="Times New Roman" pitchFamily="18" charset="0"/>
              </a:defRPr>
            </a:lvl3pPr>
            <a:lvl4pPr marL="1572517" indent="-224645">
              <a:defRPr>
                <a:solidFill>
                  <a:schemeClr val="tx1"/>
                </a:solidFill>
                <a:latin typeface="Times New Roman" pitchFamily="18" charset="0"/>
              </a:defRPr>
            </a:lvl4pPr>
            <a:lvl5pPr marL="2021807" indent="-224645">
              <a:defRPr>
                <a:solidFill>
                  <a:schemeClr val="tx1"/>
                </a:solidFill>
                <a:latin typeface="Times New Roman" pitchFamily="18" charset="0"/>
              </a:defRPr>
            </a:lvl5pPr>
            <a:lvl6pPr marL="2471097" indent="-224645" eaLnBrk="0" fontAlgn="base" hangingPunct="0">
              <a:spcBef>
                <a:spcPct val="0"/>
              </a:spcBef>
              <a:spcAft>
                <a:spcPct val="0"/>
              </a:spcAft>
              <a:defRPr>
                <a:solidFill>
                  <a:schemeClr val="tx1"/>
                </a:solidFill>
                <a:latin typeface="Times New Roman" pitchFamily="18" charset="0"/>
              </a:defRPr>
            </a:lvl6pPr>
            <a:lvl7pPr marL="2920388" indent="-224645" eaLnBrk="0" fontAlgn="base" hangingPunct="0">
              <a:spcBef>
                <a:spcPct val="0"/>
              </a:spcBef>
              <a:spcAft>
                <a:spcPct val="0"/>
              </a:spcAft>
              <a:defRPr>
                <a:solidFill>
                  <a:schemeClr val="tx1"/>
                </a:solidFill>
                <a:latin typeface="Times New Roman" pitchFamily="18" charset="0"/>
              </a:defRPr>
            </a:lvl7pPr>
            <a:lvl8pPr marL="3369678" indent="-224645" eaLnBrk="0" fontAlgn="base" hangingPunct="0">
              <a:spcBef>
                <a:spcPct val="0"/>
              </a:spcBef>
              <a:spcAft>
                <a:spcPct val="0"/>
              </a:spcAft>
              <a:defRPr>
                <a:solidFill>
                  <a:schemeClr val="tx1"/>
                </a:solidFill>
                <a:latin typeface="Times New Roman" pitchFamily="18" charset="0"/>
              </a:defRPr>
            </a:lvl8pPr>
            <a:lvl9pPr marL="3818969" indent="-224645" eaLnBrk="0" fontAlgn="base" hangingPunct="0">
              <a:spcBef>
                <a:spcPct val="0"/>
              </a:spcBef>
              <a:spcAft>
                <a:spcPct val="0"/>
              </a:spcAft>
              <a:defRPr>
                <a:solidFill>
                  <a:schemeClr val="tx1"/>
                </a:solidFill>
                <a:latin typeface="Times New Roman" pitchFamily="18" charset="0"/>
              </a:defRPr>
            </a:lvl9pPr>
          </a:lstStyle>
          <a:p>
            <a:fld id="{2ADC08BF-C4A8-4E07-86DC-DB9CF843F97A}" type="slidenum">
              <a:rPr lang="en-US" altLang="en-US" smtClean="0">
                <a:solidFill>
                  <a:schemeClr val="tx2"/>
                </a:solidFill>
              </a:rPr>
              <a:pPr/>
              <a:t>35</a:t>
            </a:fld>
            <a:endParaRPr lang="en-US" altLang="en-US">
              <a:solidFill>
                <a:schemeClr val="tx2"/>
              </a:solidFill>
            </a:endParaRPr>
          </a:p>
        </p:txBody>
      </p:sp>
    </p:spTree>
    <p:extLst>
      <p:ext uri="{BB962C8B-B14F-4D97-AF65-F5344CB8AC3E}">
        <p14:creationId xmlns:p14="http://schemas.microsoft.com/office/powerpoint/2010/main" val="403573981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Slide Image Placeholder 1"/>
          <p:cNvSpPr>
            <a:spLocks noGrp="1" noRot="1" noChangeAspect="1" noTextEdit="1"/>
          </p:cNvSpPr>
          <p:nvPr>
            <p:ph type="sldImg"/>
          </p:nvPr>
        </p:nvSpPr>
        <p:spPr>
          <a:ln/>
        </p:spPr>
      </p:sp>
      <p:sp>
        <p:nvSpPr>
          <p:cNvPr id="7885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7885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itchFamily="18" charset="0"/>
              </a:defRPr>
            </a:lvl1pPr>
            <a:lvl2pPr marL="730097" indent="-280807">
              <a:defRPr>
                <a:solidFill>
                  <a:schemeClr val="tx1"/>
                </a:solidFill>
                <a:latin typeface="Times New Roman" pitchFamily="18" charset="0"/>
              </a:defRPr>
            </a:lvl2pPr>
            <a:lvl3pPr marL="1123226" indent="-224645">
              <a:defRPr>
                <a:solidFill>
                  <a:schemeClr val="tx1"/>
                </a:solidFill>
                <a:latin typeface="Times New Roman" pitchFamily="18" charset="0"/>
              </a:defRPr>
            </a:lvl3pPr>
            <a:lvl4pPr marL="1572517" indent="-224645">
              <a:defRPr>
                <a:solidFill>
                  <a:schemeClr val="tx1"/>
                </a:solidFill>
                <a:latin typeface="Times New Roman" pitchFamily="18" charset="0"/>
              </a:defRPr>
            </a:lvl4pPr>
            <a:lvl5pPr marL="2021807" indent="-224645">
              <a:defRPr>
                <a:solidFill>
                  <a:schemeClr val="tx1"/>
                </a:solidFill>
                <a:latin typeface="Times New Roman" pitchFamily="18" charset="0"/>
              </a:defRPr>
            </a:lvl5pPr>
            <a:lvl6pPr marL="2471097" indent="-224645" eaLnBrk="0" fontAlgn="base" hangingPunct="0">
              <a:spcBef>
                <a:spcPct val="0"/>
              </a:spcBef>
              <a:spcAft>
                <a:spcPct val="0"/>
              </a:spcAft>
              <a:defRPr>
                <a:solidFill>
                  <a:schemeClr val="tx1"/>
                </a:solidFill>
                <a:latin typeface="Times New Roman" pitchFamily="18" charset="0"/>
              </a:defRPr>
            </a:lvl6pPr>
            <a:lvl7pPr marL="2920388" indent="-224645" eaLnBrk="0" fontAlgn="base" hangingPunct="0">
              <a:spcBef>
                <a:spcPct val="0"/>
              </a:spcBef>
              <a:spcAft>
                <a:spcPct val="0"/>
              </a:spcAft>
              <a:defRPr>
                <a:solidFill>
                  <a:schemeClr val="tx1"/>
                </a:solidFill>
                <a:latin typeface="Times New Roman" pitchFamily="18" charset="0"/>
              </a:defRPr>
            </a:lvl7pPr>
            <a:lvl8pPr marL="3369678" indent="-224645" eaLnBrk="0" fontAlgn="base" hangingPunct="0">
              <a:spcBef>
                <a:spcPct val="0"/>
              </a:spcBef>
              <a:spcAft>
                <a:spcPct val="0"/>
              </a:spcAft>
              <a:defRPr>
                <a:solidFill>
                  <a:schemeClr val="tx1"/>
                </a:solidFill>
                <a:latin typeface="Times New Roman" pitchFamily="18" charset="0"/>
              </a:defRPr>
            </a:lvl8pPr>
            <a:lvl9pPr marL="3818969" indent="-224645" eaLnBrk="0" fontAlgn="base" hangingPunct="0">
              <a:spcBef>
                <a:spcPct val="0"/>
              </a:spcBef>
              <a:spcAft>
                <a:spcPct val="0"/>
              </a:spcAft>
              <a:defRPr>
                <a:solidFill>
                  <a:schemeClr val="tx1"/>
                </a:solidFill>
                <a:latin typeface="Times New Roman" pitchFamily="18" charset="0"/>
              </a:defRPr>
            </a:lvl9pPr>
          </a:lstStyle>
          <a:p>
            <a:fld id="{00F23EB3-C97B-45E0-BBF5-6C46B7A9D1F3}" type="slidenum">
              <a:rPr lang="en-US" altLang="en-US" smtClean="0">
                <a:solidFill>
                  <a:schemeClr val="tx2"/>
                </a:solidFill>
              </a:rPr>
              <a:pPr/>
              <a:t>36</a:t>
            </a:fld>
            <a:endParaRPr lang="en-US" altLang="en-US">
              <a:solidFill>
                <a:schemeClr val="tx2"/>
              </a:solidFill>
            </a:endParaRPr>
          </a:p>
        </p:txBody>
      </p:sp>
    </p:spTree>
    <p:extLst>
      <p:ext uri="{BB962C8B-B14F-4D97-AF65-F5344CB8AC3E}">
        <p14:creationId xmlns:p14="http://schemas.microsoft.com/office/powerpoint/2010/main" val="397002100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Slide Image Placeholder 1"/>
          <p:cNvSpPr>
            <a:spLocks noGrp="1" noRot="1" noChangeAspect="1" noTextEdit="1"/>
          </p:cNvSpPr>
          <p:nvPr>
            <p:ph type="sldImg"/>
          </p:nvPr>
        </p:nvSpPr>
        <p:spPr>
          <a:ln/>
        </p:spPr>
      </p:sp>
      <p:sp>
        <p:nvSpPr>
          <p:cNvPr id="7987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7987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itchFamily="18" charset="0"/>
              </a:defRPr>
            </a:lvl1pPr>
            <a:lvl2pPr marL="730097" indent="-280807">
              <a:defRPr>
                <a:solidFill>
                  <a:schemeClr val="tx1"/>
                </a:solidFill>
                <a:latin typeface="Times New Roman" pitchFamily="18" charset="0"/>
              </a:defRPr>
            </a:lvl2pPr>
            <a:lvl3pPr marL="1123226" indent="-224645">
              <a:defRPr>
                <a:solidFill>
                  <a:schemeClr val="tx1"/>
                </a:solidFill>
                <a:latin typeface="Times New Roman" pitchFamily="18" charset="0"/>
              </a:defRPr>
            </a:lvl3pPr>
            <a:lvl4pPr marL="1572517" indent="-224645">
              <a:defRPr>
                <a:solidFill>
                  <a:schemeClr val="tx1"/>
                </a:solidFill>
                <a:latin typeface="Times New Roman" pitchFamily="18" charset="0"/>
              </a:defRPr>
            </a:lvl4pPr>
            <a:lvl5pPr marL="2021807" indent="-224645">
              <a:defRPr>
                <a:solidFill>
                  <a:schemeClr val="tx1"/>
                </a:solidFill>
                <a:latin typeface="Times New Roman" pitchFamily="18" charset="0"/>
              </a:defRPr>
            </a:lvl5pPr>
            <a:lvl6pPr marL="2471097" indent="-224645" eaLnBrk="0" fontAlgn="base" hangingPunct="0">
              <a:spcBef>
                <a:spcPct val="0"/>
              </a:spcBef>
              <a:spcAft>
                <a:spcPct val="0"/>
              </a:spcAft>
              <a:defRPr>
                <a:solidFill>
                  <a:schemeClr val="tx1"/>
                </a:solidFill>
                <a:latin typeface="Times New Roman" pitchFamily="18" charset="0"/>
              </a:defRPr>
            </a:lvl6pPr>
            <a:lvl7pPr marL="2920388" indent="-224645" eaLnBrk="0" fontAlgn="base" hangingPunct="0">
              <a:spcBef>
                <a:spcPct val="0"/>
              </a:spcBef>
              <a:spcAft>
                <a:spcPct val="0"/>
              </a:spcAft>
              <a:defRPr>
                <a:solidFill>
                  <a:schemeClr val="tx1"/>
                </a:solidFill>
                <a:latin typeface="Times New Roman" pitchFamily="18" charset="0"/>
              </a:defRPr>
            </a:lvl7pPr>
            <a:lvl8pPr marL="3369678" indent="-224645" eaLnBrk="0" fontAlgn="base" hangingPunct="0">
              <a:spcBef>
                <a:spcPct val="0"/>
              </a:spcBef>
              <a:spcAft>
                <a:spcPct val="0"/>
              </a:spcAft>
              <a:defRPr>
                <a:solidFill>
                  <a:schemeClr val="tx1"/>
                </a:solidFill>
                <a:latin typeface="Times New Roman" pitchFamily="18" charset="0"/>
              </a:defRPr>
            </a:lvl8pPr>
            <a:lvl9pPr marL="3818969" indent="-224645" eaLnBrk="0" fontAlgn="base" hangingPunct="0">
              <a:spcBef>
                <a:spcPct val="0"/>
              </a:spcBef>
              <a:spcAft>
                <a:spcPct val="0"/>
              </a:spcAft>
              <a:defRPr>
                <a:solidFill>
                  <a:schemeClr val="tx1"/>
                </a:solidFill>
                <a:latin typeface="Times New Roman" pitchFamily="18" charset="0"/>
              </a:defRPr>
            </a:lvl9pPr>
          </a:lstStyle>
          <a:p>
            <a:fld id="{60BFEEBB-5D70-488F-9257-E30098EC68C8}" type="slidenum">
              <a:rPr lang="en-US" altLang="en-US" smtClean="0">
                <a:solidFill>
                  <a:schemeClr val="tx2"/>
                </a:solidFill>
              </a:rPr>
              <a:pPr/>
              <a:t>37</a:t>
            </a:fld>
            <a:endParaRPr lang="en-US" altLang="en-US">
              <a:solidFill>
                <a:schemeClr val="tx2"/>
              </a:solidFill>
            </a:endParaRPr>
          </a:p>
        </p:txBody>
      </p:sp>
    </p:spTree>
    <p:extLst>
      <p:ext uri="{BB962C8B-B14F-4D97-AF65-F5344CB8AC3E}">
        <p14:creationId xmlns:p14="http://schemas.microsoft.com/office/powerpoint/2010/main" val="10812016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Slide Image Placeholder 1"/>
          <p:cNvSpPr>
            <a:spLocks noGrp="1" noRot="1" noChangeAspect="1" noTextEdit="1"/>
          </p:cNvSpPr>
          <p:nvPr>
            <p:ph type="sldImg"/>
          </p:nvPr>
        </p:nvSpPr>
        <p:spPr>
          <a:ln/>
        </p:spPr>
      </p:sp>
      <p:sp>
        <p:nvSpPr>
          <p:cNvPr id="8089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8090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itchFamily="18" charset="0"/>
              </a:defRPr>
            </a:lvl1pPr>
            <a:lvl2pPr marL="730097" indent="-280807">
              <a:defRPr>
                <a:solidFill>
                  <a:schemeClr val="tx1"/>
                </a:solidFill>
                <a:latin typeface="Times New Roman" pitchFamily="18" charset="0"/>
              </a:defRPr>
            </a:lvl2pPr>
            <a:lvl3pPr marL="1123226" indent="-224645">
              <a:defRPr>
                <a:solidFill>
                  <a:schemeClr val="tx1"/>
                </a:solidFill>
                <a:latin typeface="Times New Roman" pitchFamily="18" charset="0"/>
              </a:defRPr>
            </a:lvl3pPr>
            <a:lvl4pPr marL="1572517" indent="-224645">
              <a:defRPr>
                <a:solidFill>
                  <a:schemeClr val="tx1"/>
                </a:solidFill>
                <a:latin typeface="Times New Roman" pitchFamily="18" charset="0"/>
              </a:defRPr>
            </a:lvl4pPr>
            <a:lvl5pPr marL="2021807" indent="-224645">
              <a:defRPr>
                <a:solidFill>
                  <a:schemeClr val="tx1"/>
                </a:solidFill>
                <a:latin typeface="Times New Roman" pitchFamily="18" charset="0"/>
              </a:defRPr>
            </a:lvl5pPr>
            <a:lvl6pPr marL="2471097" indent="-224645" eaLnBrk="0" fontAlgn="base" hangingPunct="0">
              <a:spcBef>
                <a:spcPct val="0"/>
              </a:spcBef>
              <a:spcAft>
                <a:spcPct val="0"/>
              </a:spcAft>
              <a:defRPr>
                <a:solidFill>
                  <a:schemeClr val="tx1"/>
                </a:solidFill>
                <a:latin typeface="Times New Roman" pitchFamily="18" charset="0"/>
              </a:defRPr>
            </a:lvl6pPr>
            <a:lvl7pPr marL="2920388" indent="-224645" eaLnBrk="0" fontAlgn="base" hangingPunct="0">
              <a:spcBef>
                <a:spcPct val="0"/>
              </a:spcBef>
              <a:spcAft>
                <a:spcPct val="0"/>
              </a:spcAft>
              <a:defRPr>
                <a:solidFill>
                  <a:schemeClr val="tx1"/>
                </a:solidFill>
                <a:latin typeface="Times New Roman" pitchFamily="18" charset="0"/>
              </a:defRPr>
            </a:lvl7pPr>
            <a:lvl8pPr marL="3369678" indent="-224645" eaLnBrk="0" fontAlgn="base" hangingPunct="0">
              <a:spcBef>
                <a:spcPct val="0"/>
              </a:spcBef>
              <a:spcAft>
                <a:spcPct val="0"/>
              </a:spcAft>
              <a:defRPr>
                <a:solidFill>
                  <a:schemeClr val="tx1"/>
                </a:solidFill>
                <a:latin typeface="Times New Roman" pitchFamily="18" charset="0"/>
              </a:defRPr>
            </a:lvl8pPr>
            <a:lvl9pPr marL="3818969" indent="-224645" eaLnBrk="0" fontAlgn="base" hangingPunct="0">
              <a:spcBef>
                <a:spcPct val="0"/>
              </a:spcBef>
              <a:spcAft>
                <a:spcPct val="0"/>
              </a:spcAft>
              <a:defRPr>
                <a:solidFill>
                  <a:schemeClr val="tx1"/>
                </a:solidFill>
                <a:latin typeface="Times New Roman" pitchFamily="18" charset="0"/>
              </a:defRPr>
            </a:lvl9pPr>
          </a:lstStyle>
          <a:p>
            <a:fld id="{AB388411-F0BD-42CE-9F0A-491A49663C9C}" type="slidenum">
              <a:rPr lang="en-US" altLang="en-US" smtClean="0">
                <a:solidFill>
                  <a:schemeClr val="tx2"/>
                </a:solidFill>
              </a:rPr>
              <a:pPr/>
              <a:t>38</a:t>
            </a:fld>
            <a:endParaRPr lang="en-US" altLang="en-US">
              <a:solidFill>
                <a:schemeClr val="tx2"/>
              </a:solidFill>
            </a:endParaRPr>
          </a:p>
        </p:txBody>
      </p:sp>
    </p:spTree>
    <p:extLst>
      <p:ext uri="{BB962C8B-B14F-4D97-AF65-F5344CB8AC3E}">
        <p14:creationId xmlns:p14="http://schemas.microsoft.com/office/powerpoint/2010/main" val="269746913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Slide Image Placeholder 1"/>
          <p:cNvSpPr>
            <a:spLocks noGrp="1" noRot="1" noChangeAspect="1" noTextEdit="1"/>
          </p:cNvSpPr>
          <p:nvPr>
            <p:ph type="sldImg"/>
          </p:nvPr>
        </p:nvSpPr>
        <p:spPr>
          <a:ln/>
        </p:spPr>
      </p:sp>
      <p:sp>
        <p:nvSpPr>
          <p:cNvPr id="8192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8192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itchFamily="18" charset="0"/>
              </a:defRPr>
            </a:lvl1pPr>
            <a:lvl2pPr marL="730097" indent="-280807">
              <a:defRPr>
                <a:solidFill>
                  <a:schemeClr val="tx1"/>
                </a:solidFill>
                <a:latin typeface="Times New Roman" pitchFamily="18" charset="0"/>
              </a:defRPr>
            </a:lvl2pPr>
            <a:lvl3pPr marL="1123226" indent="-224645">
              <a:defRPr>
                <a:solidFill>
                  <a:schemeClr val="tx1"/>
                </a:solidFill>
                <a:latin typeface="Times New Roman" pitchFamily="18" charset="0"/>
              </a:defRPr>
            </a:lvl3pPr>
            <a:lvl4pPr marL="1572517" indent="-224645">
              <a:defRPr>
                <a:solidFill>
                  <a:schemeClr val="tx1"/>
                </a:solidFill>
                <a:latin typeface="Times New Roman" pitchFamily="18" charset="0"/>
              </a:defRPr>
            </a:lvl4pPr>
            <a:lvl5pPr marL="2021807" indent="-224645">
              <a:defRPr>
                <a:solidFill>
                  <a:schemeClr val="tx1"/>
                </a:solidFill>
                <a:latin typeface="Times New Roman" pitchFamily="18" charset="0"/>
              </a:defRPr>
            </a:lvl5pPr>
            <a:lvl6pPr marL="2471097" indent="-224645" eaLnBrk="0" fontAlgn="base" hangingPunct="0">
              <a:spcBef>
                <a:spcPct val="0"/>
              </a:spcBef>
              <a:spcAft>
                <a:spcPct val="0"/>
              </a:spcAft>
              <a:defRPr>
                <a:solidFill>
                  <a:schemeClr val="tx1"/>
                </a:solidFill>
                <a:latin typeface="Times New Roman" pitchFamily="18" charset="0"/>
              </a:defRPr>
            </a:lvl6pPr>
            <a:lvl7pPr marL="2920388" indent="-224645" eaLnBrk="0" fontAlgn="base" hangingPunct="0">
              <a:spcBef>
                <a:spcPct val="0"/>
              </a:spcBef>
              <a:spcAft>
                <a:spcPct val="0"/>
              </a:spcAft>
              <a:defRPr>
                <a:solidFill>
                  <a:schemeClr val="tx1"/>
                </a:solidFill>
                <a:latin typeface="Times New Roman" pitchFamily="18" charset="0"/>
              </a:defRPr>
            </a:lvl7pPr>
            <a:lvl8pPr marL="3369678" indent="-224645" eaLnBrk="0" fontAlgn="base" hangingPunct="0">
              <a:spcBef>
                <a:spcPct val="0"/>
              </a:spcBef>
              <a:spcAft>
                <a:spcPct val="0"/>
              </a:spcAft>
              <a:defRPr>
                <a:solidFill>
                  <a:schemeClr val="tx1"/>
                </a:solidFill>
                <a:latin typeface="Times New Roman" pitchFamily="18" charset="0"/>
              </a:defRPr>
            </a:lvl8pPr>
            <a:lvl9pPr marL="3818969" indent="-224645" eaLnBrk="0" fontAlgn="base" hangingPunct="0">
              <a:spcBef>
                <a:spcPct val="0"/>
              </a:spcBef>
              <a:spcAft>
                <a:spcPct val="0"/>
              </a:spcAft>
              <a:defRPr>
                <a:solidFill>
                  <a:schemeClr val="tx1"/>
                </a:solidFill>
                <a:latin typeface="Times New Roman" pitchFamily="18" charset="0"/>
              </a:defRPr>
            </a:lvl9pPr>
          </a:lstStyle>
          <a:p>
            <a:fld id="{28F7AC36-2FE1-4760-9381-DBF6C0A915CD}" type="slidenum">
              <a:rPr lang="en-US" altLang="en-US" smtClean="0">
                <a:solidFill>
                  <a:schemeClr val="tx2"/>
                </a:solidFill>
              </a:rPr>
              <a:pPr/>
              <a:t>39</a:t>
            </a:fld>
            <a:endParaRPr lang="en-US" altLang="en-US">
              <a:solidFill>
                <a:schemeClr val="tx2"/>
              </a:solidFill>
            </a:endParaRPr>
          </a:p>
        </p:txBody>
      </p:sp>
    </p:spTree>
    <p:extLst>
      <p:ext uri="{BB962C8B-B14F-4D97-AF65-F5344CB8AC3E}">
        <p14:creationId xmlns:p14="http://schemas.microsoft.com/office/powerpoint/2010/main" val="322314794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Slide Image Placeholder 1"/>
          <p:cNvSpPr>
            <a:spLocks noGrp="1" noRot="1" noChangeAspect="1" noTextEdit="1"/>
          </p:cNvSpPr>
          <p:nvPr>
            <p:ph type="sldImg"/>
          </p:nvPr>
        </p:nvSpPr>
        <p:spPr>
          <a:ln/>
        </p:spPr>
      </p:sp>
      <p:sp>
        <p:nvSpPr>
          <p:cNvPr id="8499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8499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itchFamily="18" charset="0"/>
              </a:defRPr>
            </a:lvl1pPr>
            <a:lvl2pPr marL="730097" indent="-280807">
              <a:defRPr>
                <a:solidFill>
                  <a:schemeClr val="tx1"/>
                </a:solidFill>
                <a:latin typeface="Times New Roman" pitchFamily="18" charset="0"/>
              </a:defRPr>
            </a:lvl2pPr>
            <a:lvl3pPr marL="1123226" indent="-224645">
              <a:defRPr>
                <a:solidFill>
                  <a:schemeClr val="tx1"/>
                </a:solidFill>
                <a:latin typeface="Times New Roman" pitchFamily="18" charset="0"/>
              </a:defRPr>
            </a:lvl3pPr>
            <a:lvl4pPr marL="1572517" indent="-224645">
              <a:defRPr>
                <a:solidFill>
                  <a:schemeClr val="tx1"/>
                </a:solidFill>
                <a:latin typeface="Times New Roman" pitchFamily="18" charset="0"/>
              </a:defRPr>
            </a:lvl4pPr>
            <a:lvl5pPr marL="2021807" indent="-224645">
              <a:defRPr>
                <a:solidFill>
                  <a:schemeClr val="tx1"/>
                </a:solidFill>
                <a:latin typeface="Times New Roman" pitchFamily="18" charset="0"/>
              </a:defRPr>
            </a:lvl5pPr>
            <a:lvl6pPr marL="2471097" indent="-224645" eaLnBrk="0" fontAlgn="base" hangingPunct="0">
              <a:spcBef>
                <a:spcPct val="0"/>
              </a:spcBef>
              <a:spcAft>
                <a:spcPct val="0"/>
              </a:spcAft>
              <a:defRPr>
                <a:solidFill>
                  <a:schemeClr val="tx1"/>
                </a:solidFill>
                <a:latin typeface="Times New Roman" pitchFamily="18" charset="0"/>
              </a:defRPr>
            </a:lvl6pPr>
            <a:lvl7pPr marL="2920388" indent="-224645" eaLnBrk="0" fontAlgn="base" hangingPunct="0">
              <a:spcBef>
                <a:spcPct val="0"/>
              </a:spcBef>
              <a:spcAft>
                <a:spcPct val="0"/>
              </a:spcAft>
              <a:defRPr>
                <a:solidFill>
                  <a:schemeClr val="tx1"/>
                </a:solidFill>
                <a:latin typeface="Times New Roman" pitchFamily="18" charset="0"/>
              </a:defRPr>
            </a:lvl7pPr>
            <a:lvl8pPr marL="3369678" indent="-224645" eaLnBrk="0" fontAlgn="base" hangingPunct="0">
              <a:spcBef>
                <a:spcPct val="0"/>
              </a:spcBef>
              <a:spcAft>
                <a:spcPct val="0"/>
              </a:spcAft>
              <a:defRPr>
                <a:solidFill>
                  <a:schemeClr val="tx1"/>
                </a:solidFill>
                <a:latin typeface="Times New Roman" pitchFamily="18" charset="0"/>
              </a:defRPr>
            </a:lvl8pPr>
            <a:lvl9pPr marL="3818969" indent="-224645" eaLnBrk="0" fontAlgn="base" hangingPunct="0">
              <a:spcBef>
                <a:spcPct val="0"/>
              </a:spcBef>
              <a:spcAft>
                <a:spcPct val="0"/>
              </a:spcAft>
              <a:defRPr>
                <a:solidFill>
                  <a:schemeClr val="tx1"/>
                </a:solidFill>
                <a:latin typeface="Times New Roman" pitchFamily="18" charset="0"/>
              </a:defRPr>
            </a:lvl9pPr>
          </a:lstStyle>
          <a:p>
            <a:fld id="{D0B4DE6F-5DE2-40DE-8D0A-0BDF5AD0BA35}" type="slidenum">
              <a:rPr lang="en-US" altLang="en-US" smtClean="0">
                <a:solidFill>
                  <a:schemeClr val="tx2"/>
                </a:solidFill>
              </a:rPr>
              <a:pPr/>
              <a:t>40</a:t>
            </a:fld>
            <a:endParaRPr lang="en-US" altLang="en-US">
              <a:solidFill>
                <a:schemeClr val="tx2"/>
              </a:solidFill>
            </a:endParaRPr>
          </a:p>
        </p:txBody>
      </p:sp>
    </p:spTree>
    <p:extLst>
      <p:ext uri="{BB962C8B-B14F-4D97-AF65-F5344CB8AC3E}">
        <p14:creationId xmlns:p14="http://schemas.microsoft.com/office/powerpoint/2010/main" val="353127137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Image Placeholder 1"/>
          <p:cNvSpPr>
            <a:spLocks noGrp="1" noRot="1" noChangeAspect="1" noTextEdit="1"/>
          </p:cNvSpPr>
          <p:nvPr>
            <p:ph type="sldImg"/>
          </p:nvPr>
        </p:nvSpPr>
        <p:spPr>
          <a:ln/>
        </p:spPr>
      </p:sp>
      <p:sp>
        <p:nvSpPr>
          <p:cNvPr id="2457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2458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fld id="{3C57CDB0-32A9-44C5-AE08-32BEF198AD8E}" type="slidenum">
              <a:rPr lang="en-US" altLang="en-US">
                <a:solidFill>
                  <a:schemeClr val="tx2"/>
                </a:solidFill>
              </a:rPr>
              <a:pPr/>
              <a:t>41</a:t>
            </a:fld>
            <a:endParaRPr lang="en-US" altLang="en-US">
              <a:solidFill>
                <a:schemeClr val="tx2"/>
              </a:solidFill>
            </a:endParaRPr>
          </a:p>
        </p:txBody>
      </p:sp>
    </p:spTree>
    <p:extLst>
      <p:ext uri="{BB962C8B-B14F-4D97-AF65-F5344CB8AC3E}">
        <p14:creationId xmlns:p14="http://schemas.microsoft.com/office/powerpoint/2010/main" val="18675792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Image Placeholder 1"/>
          <p:cNvSpPr>
            <a:spLocks noGrp="1" noRot="1" noChangeAspect="1" noTextEdit="1"/>
          </p:cNvSpPr>
          <p:nvPr>
            <p:ph type="sldImg"/>
          </p:nvPr>
        </p:nvSpPr>
        <p:spPr>
          <a:ln/>
        </p:spPr>
      </p:sp>
      <p:sp>
        <p:nvSpPr>
          <p:cNvPr id="2457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2458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fld id="{3C57CDB0-32A9-44C5-AE08-32BEF198AD8E}" type="slidenum">
              <a:rPr lang="en-US" altLang="en-US">
                <a:solidFill>
                  <a:schemeClr val="tx2"/>
                </a:solidFill>
              </a:rPr>
              <a:pPr/>
              <a:t>42</a:t>
            </a:fld>
            <a:endParaRPr lang="en-US" altLang="en-US">
              <a:solidFill>
                <a:schemeClr val="tx2"/>
              </a:solidFill>
            </a:endParaRPr>
          </a:p>
        </p:txBody>
      </p:sp>
    </p:spTree>
    <p:extLst>
      <p:ext uri="{BB962C8B-B14F-4D97-AF65-F5344CB8AC3E}">
        <p14:creationId xmlns:p14="http://schemas.microsoft.com/office/powerpoint/2010/main" val="346644118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Slide Image Placeholder 1"/>
          <p:cNvSpPr>
            <a:spLocks noGrp="1" noRot="1" noChangeAspect="1" noTextEdit="1"/>
          </p:cNvSpPr>
          <p:nvPr>
            <p:ph type="sldImg"/>
          </p:nvPr>
        </p:nvSpPr>
        <p:spPr>
          <a:ln/>
        </p:spPr>
      </p:sp>
      <p:sp>
        <p:nvSpPr>
          <p:cNvPr id="8294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8294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itchFamily="18" charset="0"/>
              </a:defRPr>
            </a:lvl1pPr>
            <a:lvl2pPr marL="730097" indent="-280807">
              <a:defRPr>
                <a:solidFill>
                  <a:schemeClr val="tx1"/>
                </a:solidFill>
                <a:latin typeface="Times New Roman" pitchFamily="18" charset="0"/>
              </a:defRPr>
            </a:lvl2pPr>
            <a:lvl3pPr marL="1123226" indent="-224645">
              <a:defRPr>
                <a:solidFill>
                  <a:schemeClr val="tx1"/>
                </a:solidFill>
                <a:latin typeface="Times New Roman" pitchFamily="18" charset="0"/>
              </a:defRPr>
            </a:lvl3pPr>
            <a:lvl4pPr marL="1572517" indent="-224645">
              <a:defRPr>
                <a:solidFill>
                  <a:schemeClr val="tx1"/>
                </a:solidFill>
                <a:latin typeface="Times New Roman" pitchFamily="18" charset="0"/>
              </a:defRPr>
            </a:lvl4pPr>
            <a:lvl5pPr marL="2021807" indent="-224645">
              <a:defRPr>
                <a:solidFill>
                  <a:schemeClr val="tx1"/>
                </a:solidFill>
                <a:latin typeface="Times New Roman" pitchFamily="18" charset="0"/>
              </a:defRPr>
            </a:lvl5pPr>
            <a:lvl6pPr marL="2471097" indent="-224645" eaLnBrk="0" fontAlgn="base" hangingPunct="0">
              <a:spcBef>
                <a:spcPct val="0"/>
              </a:spcBef>
              <a:spcAft>
                <a:spcPct val="0"/>
              </a:spcAft>
              <a:defRPr>
                <a:solidFill>
                  <a:schemeClr val="tx1"/>
                </a:solidFill>
                <a:latin typeface="Times New Roman" pitchFamily="18" charset="0"/>
              </a:defRPr>
            </a:lvl6pPr>
            <a:lvl7pPr marL="2920388" indent="-224645" eaLnBrk="0" fontAlgn="base" hangingPunct="0">
              <a:spcBef>
                <a:spcPct val="0"/>
              </a:spcBef>
              <a:spcAft>
                <a:spcPct val="0"/>
              </a:spcAft>
              <a:defRPr>
                <a:solidFill>
                  <a:schemeClr val="tx1"/>
                </a:solidFill>
                <a:latin typeface="Times New Roman" pitchFamily="18" charset="0"/>
              </a:defRPr>
            </a:lvl7pPr>
            <a:lvl8pPr marL="3369678" indent="-224645" eaLnBrk="0" fontAlgn="base" hangingPunct="0">
              <a:spcBef>
                <a:spcPct val="0"/>
              </a:spcBef>
              <a:spcAft>
                <a:spcPct val="0"/>
              </a:spcAft>
              <a:defRPr>
                <a:solidFill>
                  <a:schemeClr val="tx1"/>
                </a:solidFill>
                <a:latin typeface="Times New Roman" pitchFamily="18" charset="0"/>
              </a:defRPr>
            </a:lvl8pPr>
            <a:lvl9pPr marL="3818969" indent="-224645" eaLnBrk="0" fontAlgn="base" hangingPunct="0">
              <a:spcBef>
                <a:spcPct val="0"/>
              </a:spcBef>
              <a:spcAft>
                <a:spcPct val="0"/>
              </a:spcAft>
              <a:defRPr>
                <a:solidFill>
                  <a:schemeClr val="tx1"/>
                </a:solidFill>
                <a:latin typeface="Times New Roman" pitchFamily="18" charset="0"/>
              </a:defRPr>
            </a:lvl9pPr>
          </a:lstStyle>
          <a:p>
            <a:fld id="{CAA8A00F-CFAA-4167-8C94-74473DF7FE93}" type="slidenum">
              <a:rPr lang="en-US" altLang="en-US" smtClean="0">
                <a:solidFill>
                  <a:schemeClr val="tx2"/>
                </a:solidFill>
              </a:rPr>
              <a:pPr/>
              <a:t>43</a:t>
            </a:fld>
            <a:endParaRPr lang="en-US" altLang="en-US">
              <a:solidFill>
                <a:schemeClr val="tx2"/>
              </a:solidFill>
            </a:endParaRPr>
          </a:p>
        </p:txBody>
      </p:sp>
    </p:spTree>
    <p:extLst>
      <p:ext uri="{BB962C8B-B14F-4D97-AF65-F5344CB8AC3E}">
        <p14:creationId xmlns:p14="http://schemas.microsoft.com/office/powerpoint/2010/main" val="33297171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Slide Image Placeholder 1">
            <a:extLst>
              <a:ext uri="{FF2B5EF4-FFF2-40B4-BE49-F238E27FC236}">
                <a16:creationId xmlns:a16="http://schemas.microsoft.com/office/drawing/2014/main" id="{EF7579A9-6C42-4E27-BD33-8D4A8E32BBBA}"/>
              </a:ext>
            </a:extLst>
          </p:cNvPr>
          <p:cNvSpPr>
            <a:spLocks noGrp="1" noRot="1" noChangeAspect="1" noChangeArrowheads="1" noTextEdit="1"/>
          </p:cNvSpPr>
          <p:nvPr>
            <p:ph type="sldImg"/>
          </p:nvPr>
        </p:nvSpPr>
        <p:spPr/>
      </p:sp>
      <p:sp>
        <p:nvSpPr>
          <p:cNvPr id="7171" name="Notes Placeholder 2">
            <a:extLst>
              <a:ext uri="{FF2B5EF4-FFF2-40B4-BE49-F238E27FC236}">
                <a16:creationId xmlns:a16="http://schemas.microsoft.com/office/drawing/2014/main" id="{BB006C71-FB5F-4BA0-9CC2-90F9ABA9E850}"/>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a typeface="ＭＳ Ｐゴシック" panose="020B0600070205080204" pitchFamily="34" charset="-128"/>
            </a:endParaRPr>
          </a:p>
        </p:txBody>
      </p:sp>
      <p:sp>
        <p:nvSpPr>
          <p:cNvPr id="7172" name="Slide Number Placeholder 3">
            <a:extLst>
              <a:ext uri="{FF2B5EF4-FFF2-40B4-BE49-F238E27FC236}">
                <a16:creationId xmlns:a16="http://schemas.microsoft.com/office/drawing/2014/main" id="{E0E95B33-B290-41B9-80AC-EC1A209C7347}"/>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1pPr>
            <a:lvl2pPr marL="755650" indent="-290513">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2pPr>
            <a:lvl3pPr marL="1162050" indent="-231775">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3pPr>
            <a:lvl4pPr marL="1627188" indent="-231775">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4pPr>
            <a:lvl5pPr marL="2092325" indent="-231775">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5pPr>
            <a:lvl6pPr marL="2549525" indent="-231775" defTabSz="457200" eaLnBrk="0" fontAlgn="base" hangingPunct="0">
              <a:spcBef>
                <a:spcPct val="0"/>
              </a:spcBef>
              <a:spcAft>
                <a:spcPct val="0"/>
              </a:spcAft>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6pPr>
            <a:lvl7pPr marL="3006725" indent="-231775" defTabSz="457200" eaLnBrk="0" fontAlgn="base" hangingPunct="0">
              <a:spcBef>
                <a:spcPct val="0"/>
              </a:spcBef>
              <a:spcAft>
                <a:spcPct val="0"/>
              </a:spcAft>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7pPr>
            <a:lvl8pPr marL="3463925" indent="-231775" defTabSz="457200" eaLnBrk="0" fontAlgn="base" hangingPunct="0">
              <a:spcBef>
                <a:spcPct val="0"/>
              </a:spcBef>
              <a:spcAft>
                <a:spcPct val="0"/>
              </a:spcAft>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8pPr>
            <a:lvl9pPr marL="3921125" indent="-231775" defTabSz="457200" eaLnBrk="0" fontAlgn="base" hangingPunct="0">
              <a:spcBef>
                <a:spcPct val="0"/>
              </a:spcBef>
              <a:spcAft>
                <a:spcPct val="0"/>
              </a:spcAft>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9pPr>
          </a:lstStyle>
          <a:p>
            <a:fld id="{A7BB6119-5A73-4451-9A42-DE7DA3DA9386}" type="slidenum">
              <a:rPr lang="en-US" altLang="en-US" smtClean="0">
                <a:solidFill>
                  <a:schemeClr val="tx2"/>
                </a:solidFill>
                <a:latin typeface="Times New Roman" panose="02020603050405020304" pitchFamily="18" charset="0"/>
              </a:rPr>
              <a:pPr/>
              <a:t>3</a:t>
            </a:fld>
            <a:endParaRPr lang="en-US" altLang="en-US">
              <a:solidFill>
                <a:schemeClr val="tx2"/>
              </a:solidFill>
              <a:latin typeface="Times New Roman" panose="02020603050405020304" pitchFamily="18" charset="0"/>
            </a:endParaRPr>
          </a:p>
        </p:txBody>
      </p:sp>
    </p:spTree>
    <p:extLst>
      <p:ext uri="{BB962C8B-B14F-4D97-AF65-F5344CB8AC3E}">
        <p14:creationId xmlns:p14="http://schemas.microsoft.com/office/powerpoint/2010/main" val="314860211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Slide Image Placeholder 1"/>
          <p:cNvSpPr>
            <a:spLocks noGrp="1" noRot="1" noChangeAspect="1" noTextEdit="1"/>
          </p:cNvSpPr>
          <p:nvPr>
            <p:ph type="sldImg"/>
          </p:nvPr>
        </p:nvSpPr>
        <p:spPr>
          <a:ln/>
        </p:spPr>
      </p:sp>
      <p:sp>
        <p:nvSpPr>
          <p:cNvPr id="8397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8397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itchFamily="18" charset="0"/>
              </a:defRPr>
            </a:lvl1pPr>
            <a:lvl2pPr marL="730097" indent="-280807">
              <a:defRPr>
                <a:solidFill>
                  <a:schemeClr val="tx1"/>
                </a:solidFill>
                <a:latin typeface="Times New Roman" pitchFamily="18" charset="0"/>
              </a:defRPr>
            </a:lvl2pPr>
            <a:lvl3pPr marL="1123226" indent="-224645">
              <a:defRPr>
                <a:solidFill>
                  <a:schemeClr val="tx1"/>
                </a:solidFill>
                <a:latin typeface="Times New Roman" pitchFamily="18" charset="0"/>
              </a:defRPr>
            </a:lvl3pPr>
            <a:lvl4pPr marL="1572517" indent="-224645">
              <a:defRPr>
                <a:solidFill>
                  <a:schemeClr val="tx1"/>
                </a:solidFill>
                <a:latin typeface="Times New Roman" pitchFamily="18" charset="0"/>
              </a:defRPr>
            </a:lvl4pPr>
            <a:lvl5pPr marL="2021807" indent="-224645">
              <a:defRPr>
                <a:solidFill>
                  <a:schemeClr val="tx1"/>
                </a:solidFill>
                <a:latin typeface="Times New Roman" pitchFamily="18" charset="0"/>
              </a:defRPr>
            </a:lvl5pPr>
            <a:lvl6pPr marL="2471097" indent="-224645" eaLnBrk="0" fontAlgn="base" hangingPunct="0">
              <a:spcBef>
                <a:spcPct val="0"/>
              </a:spcBef>
              <a:spcAft>
                <a:spcPct val="0"/>
              </a:spcAft>
              <a:defRPr>
                <a:solidFill>
                  <a:schemeClr val="tx1"/>
                </a:solidFill>
                <a:latin typeface="Times New Roman" pitchFamily="18" charset="0"/>
              </a:defRPr>
            </a:lvl6pPr>
            <a:lvl7pPr marL="2920388" indent="-224645" eaLnBrk="0" fontAlgn="base" hangingPunct="0">
              <a:spcBef>
                <a:spcPct val="0"/>
              </a:spcBef>
              <a:spcAft>
                <a:spcPct val="0"/>
              </a:spcAft>
              <a:defRPr>
                <a:solidFill>
                  <a:schemeClr val="tx1"/>
                </a:solidFill>
                <a:latin typeface="Times New Roman" pitchFamily="18" charset="0"/>
              </a:defRPr>
            </a:lvl7pPr>
            <a:lvl8pPr marL="3369678" indent="-224645" eaLnBrk="0" fontAlgn="base" hangingPunct="0">
              <a:spcBef>
                <a:spcPct val="0"/>
              </a:spcBef>
              <a:spcAft>
                <a:spcPct val="0"/>
              </a:spcAft>
              <a:defRPr>
                <a:solidFill>
                  <a:schemeClr val="tx1"/>
                </a:solidFill>
                <a:latin typeface="Times New Roman" pitchFamily="18" charset="0"/>
              </a:defRPr>
            </a:lvl8pPr>
            <a:lvl9pPr marL="3818969" indent="-224645" eaLnBrk="0" fontAlgn="base" hangingPunct="0">
              <a:spcBef>
                <a:spcPct val="0"/>
              </a:spcBef>
              <a:spcAft>
                <a:spcPct val="0"/>
              </a:spcAft>
              <a:defRPr>
                <a:solidFill>
                  <a:schemeClr val="tx1"/>
                </a:solidFill>
                <a:latin typeface="Times New Roman" pitchFamily="18" charset="0"/>
              </a:defRPr>
            </a:lvl9pPr>
          </a:lstStyle>
          <a:p>
            <a:fld id="{B02A7C04-4569-4B82-86DB-9986A705FDD7}" type="slidenum">
              <a:rPr lang="en-US" altLang="en-US" smtClean="0">
                <a:solidFill>
                  <a:schemeClr val="tx2"/>
                </a:solidFill>
              </a:rPr>
              <a:pPr/>
              <a:t>44</a:t>
            </a:fld>
            <a:endParaRPr lang="en-US" altLang="en-US">
              <a:solidFill>
                <a:schemeClr val="tx2"/>
              </a:solidFill>
            </a:endParaRPr>
          </a:p>
        </p:txBody>
      </p:sp>
    </p:spTree>
    <p:extLst>
      <p:ext uri="{BB962C8B-B14F-4D97-AF65-F5344CB8AC3E}">
        <p14:creationId xmlns:p14="http://schemas.microsoft.com/office/powerpoint/2010/main" val="27842186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a:extLst>
              <a:ext uri="{FF2B5EF4-FFF2-40B4-BE49-F238E27FC236}">
                <a16:creationId xmlns:a16="http://schemas.microsoft.com/office/drawing/2014/main" id="{89EEF93C-BAB3-46D9-84D8-08EA47F6769E}"/>
              </a:ext>
            </a:extLst>
          </p:cNvPr>
          <p:cNvSpPr>
            <a:spLocks noGrp="1" noRot="1" noChangeAspect="1" noChangeArrowheads="1" noTextEdit="1"/>
          </p:cNvSpPr>
          <p:nvPr>
            <p:ph type="sldImg"/>
          </p:nvPr>
        </p:nvSpPr>
        <p:spPr/>
      </p:sp>
      <p:sp>
        <p:nvSpPr>
          <p:cNvPr id="9219" name="Notes Placeholder 2">
            <a:extLst>
              <a:ext uri="{FF2B5EF4-FFF2-40B4-BE49-F238E27FC236}">
                <a16:creationId xmlns:a16="http://schemas.microsoft.com/office/drawing/2014/main" id="{317DE971-4C66-498A-AF07-174BDF9694CC}"/>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a typeface="ＭＳ Ｐゴシック" panose="020B0600070205080204" pitchFamily="34" charset="-128"/>
            </a:endParaRPr>
          </a:p>
        </p:txBody>
      </p:sp>
      <p:sp>
        <p:nvSpPr>
          <p:cNvPr id="9220" name="Slide Number Placeholder 3">
            <a:extLst>
              <a:ext uri="{FF2B5EF4-FFF2-40B4-BE49-F238E27FC236}">
                <a16:creationId xmlns:a16="http://schemas.microsoft.com/office/drawing/2014/main" id="{805626F6-EE14-47E1-8633-112B0EFED2BD}"/>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1pPr>
            <a:lvl2pPr marL="755650" indent="-290513">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2pPr>
            <a:lvl3pPr marL="1162050" indent="-231775">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3pPr>
            <a:lvl4pPr marL="1627188" indent="-231775">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4pPr>
            <a:lvl5pPr marL="2092325" indent="-231775">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5pPr>
            <a:lvl6pPr marL="2549525" indent="-231775" defTabSz="457200" eaLnBrk="0" fontAlgn="base" hangingPunct="0">
              <a:spcBef>
                <a:spcPct val="0"/>
              </a:spcBef>
              <a:spcAft>
                <a:spcPct val="0"/>
              </a:spcAft>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6pPr>
            <a:lvl7pPr marL="3006725" indent="-231775" defTabSz="457200" eaLnBrk="0" fontAlgn="base" hangingPunct="0">
              <a:spcBef>
                <a:spcPct val="0"/>
              </a:spcBef>
              <a:spcAft>
                <a:spcPct val="0"/>
              </a:spcAft>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7pPr>
            <a:lvl8pPr marL="3463925" indent="-231775" defTabSz="457200" eaLnBrk="0" fontAlgn="base" hangingPunct="0">
              <a:spcBef>
                <a:spcPct val="0"/>
              </a:spcBef>
              <a:spcAft>
                <a:spcPct val="0"/>
              </a:spcAft>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8pPr>
            <a:lvl9pPr marL="3921125" indent="-231775" defTabSz="457200" eaLnBrk="0" fontAlgn="base" hangingPunct="0">
              <a:spcBef>
                <a:spcPct val="0"/>
              </a:spcBef>
              <a:spcAft>
                <a:spcPct val="0"/>
              </a:spcAft>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9pPr>
          </a:lstStyle>
          <a:p>
            <a:fld id="{887D7433-CFB3-4048-B7CF-E58D418120BC}" type="slidenum">
              <a:rPr lang="en-US" altLang="en-US" smtClean="0">
                <a:solidFill>
                  <a:schemeClr val="tx2"/>
                </a:solidFill>
                <a:latin typeface="Times New Roman" panose="02020603050405020304" pitchFamily="18" charset="0"/>
              </a:rPr>
              <a:pPr/>
              <a:t>45</a:t>
            </a:fld>
            <a:endParaRPr lang="en-US" altLang="en-US">
              <a:solidFill>
                <a:schemeClr val="tx2"/>
              </a:solidFill>
              <a:latin typeface="Times New Roman" panose="02020603050405020304" pitchFamily="18" charset="0"/>
            </a:endParaRPr>
          </a:p>
        </p:txBody>
      </p:sp>
    </p:spTree>
    <p:extLst>
      <p:ext uri="{BB962C8B-B14F-4D97-AF65-F5344CB8AC3E}">
        <p14:creationId xmlns:p14="http://schemas.microsoft.com/office/powerpoint/2010/main" val="6646021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Image Placeholder 1">
            <a:extLst>
              <a:ext uri="{FF2B5EF4-FFF2-40B4-BE49-F238E27FC236}">
                <a16:creationId xmlns:a16="http://schemas.microsoft.com/office/drawing/2014/main" id="{464CEE58-0A9A-40FE-965F-F3DBE4C46E53}"/>
              </a:ext>
            </a:extLst>
          </p:cNvPr>
          <p:cNvSpPr>
            <a:spLocks noGrp="1" noRot="1" noChangeAspect="1" noChangeArrowheads="1" noTextEdit="1"/>
          </p:cNvSpPr>
          <p:nvPr>
            <p:ph type="sldImg"/>
          </p:nvPr>
        </p:nvSpPr>
        <p:spPr/>
      </p:sp>
      <p:sp>
        <p:nvSpPr>
          <p:cNvPr id="43011" name="Notes Placeholder 2">
            <a:extLst>
              <a:ext uri="{FF2B5EF4-FFF2-40B4-BE49-F238E27FC236}">
                <a16:creationId xmlns:a16="http://schemas.microsoft.com/office/drawing/2014/main" id="{34143D0B-7F0B-4B10-BB2F-6FDC12C2B3F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a typeface="ＭＳ Ｐゴシック" panose="020B0600070205080204" pitchFamily="34" charset="-128"/>
            </a:endParaRPr>
          </a:p>
        </p:txBody>
      </p:sp>
      <p:sp>
        <p:nvSpPr>
          <p:cNvPr id="43012" name="Slide Number Placeholder 3">
            <a:extLst>
              <a:ext uri="{FF2B5EF4-FFF2-40B4-BE49-F238E27FC236}">
                <a16:creationId xmlns:a16="http://schemas.microsoft.com/office/drawing/2014/main" id="{6641C5BB-5074-4A8E-B66C-06010EBC0A95}"/>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1pPr>
            <a:lvl2pPr marL="755650" indent="-290513">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2pPr>
            <a:lvl3pPr marL="1162050" indent="-231775">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3pPr>
            <a:lvl4pPr marL="1627188" indent="-231775">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4pPr>
            <a:lvl5pPr marL="2092325" indent="-231775">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5pPr>
            <a:lvl6pPr marL="2549525" indent="-231775" defTabSz="457200" eaLnBrk="0" fontAlgn="base" hangingPunct="0">
              <a:spcBef>
                <a:spcPct val="0"/>
              </a:spcBef>
              <a:spcAft>
                <a:spcPct val="0"/>
              </a:spcAft>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6pPr>
            <a:lvl7pPr marL="3006725" indent="-231775" defTabSz="457200" eaLnBrk="0" fontAlgn="base" hangingPunct="0">
              <a:spcBef>
                <a:spcPct val="0"/>
              </a:spcBef>
              <a:spcAft>
                <a:spcPct val="0"/>
              </a:spcAft>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7pPr>
            <a:lvl8pPr marL="3463925" indent="-231775" defTabSz="457200" eaLnBrk="0" fontAlgn="base" hangingPunct="0">
              <a:spcBef>
                <a:spcPct val="0"/>
              </a:spcBef>
              <a:spcAft>
                <a:spcPct val="0"/>
              </a:spcAft>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8pPr>
            <a:lvl9pPr marL="3921125" indent="-231775" defTabSz="457200" eaLnBrk="0" fontAlgn="base" hangingPunct="0">
              <a:spcBef>
                <a:spcPct val="0"/>
              </a:spcBef>
              <a:spcAft>
                <a:spcPct val="0"/>
              </a:spcAft>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9pPr>
          </a:lstStyle>
          <a:p>
            <a:fld id="{7D3845E2-7467-49FC-9F71-250E37BA3C30}" type="slidenum">
              <a:rPr lang="en-US" altLang="en-US" smtClean="0">
                <a:solidFill>
                  <a:schemeClr val="tx2"/>
                </a:solidFill>
                <a:latin typeface="Times New Roman" panose="02020603050405020304" pitchFamily="18" charset="0"/>
              </a:rPr>
              <a:pPr/>
              <a:t>4</a:t>
            </a:fld>
            <a:endParaRPr lang="en-US" altLang="en-US">
              <a:solidFill>
                <a:schemeClr val="tx2"/>
              </a:solidFill>
              <a:latin typeface="Times New Roman" panose="02020603050405020304" pitchFamily="18"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Slide Image Placeholder 1"/>
          <p:cNvSpPr>
            <a:spLocks noGrp="1" noRot="1" noChangeAspect="1" noTextEdit="1"/>
          </p:cNvSpPr>
          <p:nvPr>
            <p:ph type="sldImg"/>
          </p:nvPr>
        </p:nvSpPr>
        <p:spPr>
          <a:ln/>
        </p:spPr>
      </p:sp>
      <p:sp>
        <p:nvSpPr>
          <p:cNvPr id="6349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b="1"/>
              <a:t>New technologies will likely allow phenomenal growth to continue.</a:t>
            </a:r>
          </a:p>
          <a:p>
            <a:endParaRPr lang="en-US" altLang="en-US" b="1"/>
          </a:p>
          <a:p>
            <a:r>
              <a:rPr lang="en-US" altLang="en-US" b="1"/>
              <a:t>Advances in network technologies &amp; storage, compared to those in chip technology, even more profound.</a:t>
            </a:r>
          </a:p>
          <a:p>
            <a:endParaRPr lang="en-US" altLang="en-US" b="1"/>
          </a:p>
          <a:p>
            <a:r>
              <a:rPr lang="en-US" altLang="en-US" b="1"/>
              <a:t>Click picture for webcast &amp; more about Moore’s Law to expand discussion opportunities.  Some predictions were made in 1965 making</a:t>
            </a:r>
          </a:p>
          <a:p>
            <a:r>
              <a:rPr lang="en-US" altLang="en-US" b="1"/>
              <a:t>     Moore quite a visionary by any standards.</a:t>
            </a:r>
          </a:p>
        </p:txBody>
      </p:sp>
      <p:sp>
        <p:nvSpPr>
          <p:cNvPr id="6349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itchFamily="18" charset="0"/>
              </a:defRPr>
            </a:lvl1pPr>
            <a:lvl2pPr marL="730097" indent="-280807">
              <a:defRPr>
                <a:solidFill>
                  <a:schemeClr val="tx1"/>
                </a:solidFill>
                <a:latin typeface="Times New Roman" pitchFamily="18" charset="0"/>
              </a:defRPr>
            </a:lvl2pPr>
            <a:lvl3pPr marL="1123226" indent="-224645">
              <a:defRPr>
                <a:solidFill>
                  <a:schemeClr val="tx1"/>
                </a:solidFill>
                <a:latin typeface="Times New Roman" pitchFamily="18" charset="0"/>
              </a:defRPr>
            </a:lvl3pPr>
            <a:lvl4pPr marL="1572517" indent="-224645">
              <a:defRPr>
                <a:solidFill>
                  <a:schemeClr val="tx1"/>
                </a:solidFill>
                <a:latin typeface="Times New Roman" pitchFamily="18" charset="0"/>
              </a:defRPr>
            </a:lvl4pPr>
            <a:lvl5pPr marL="2021807" indent="-224645">
              <a:defRPr>
                <a:solidFill>
                  <a:schemeClr val="tx1"/>
                </a:solidFill>
                <a:latin typeface="Times New Roman" pitchFamily="18" charset="0"/>
              </a:defRPr>
            </a:lvl5pPr>
            <a:lvl6pPr marL="2471097" indent="-224645" eaLnBrk="0" fontAlgn="base" hangingPunct="0">
              <a:spcBef>
                <a:spcPct val="0"/>
              </a:spcBef>
              <a:spcAft>
                <a:spcPct val="0"/>
              </a:spcAft>
              <a:defRPr>
                <a:solidFill>
                  <a:schemeClr val="tx1"/>
                </a:solidFill>
                <a:latin typeface="Times New Roman" pitchFamily="18" charset="0"/>
              </a:defRPr>
            </a:lvl6pPr>
            <a:lvl7pPr marL="2920388" indent="-224645" eaLnBrk="0" fontAlgn="base" hangingPunct="0">
              <a:spcBef>
                <a:spcPct val="0"/>
              </a:spcBef>
              <a:spcAft>
                <a:spcPct val="0"/>
              </a:spcAft>
              <a:defRPr>
                <a:solidFill>
                  <a:schemeClr val="tx1"/>
                </a:solidFill>
                <a:latin typeface="Times New Roman" pitchFamily="18" charset="0"/>
              </a:defRPr>
            </a:lvl7pPr>
            <a:lvl8pPr marL="3369678" indent="-224645" eaLnBrk="0" fontAlgn="base" hangingPunct="0">
              <a:spcBef>
                <a:spcPct val="0"/>
              </a:spcBef>
              <a:spcAft>
                <a:spcPct val="0"/>
              </a:spcAft>
              <a:defRPr>
                <a:solidFill>
                  <a:schemeClr val="tx1"/>
                </a:solidFill>
                <a:latin typeface="Times New Roman" pitchFamily="18" charset="0"/>
              </a:defRPr>
            </a:lvl8pPr>
            <a:lvl9pPr marL="3818969" indent="-224645" eaLnBrk="0" fontAlgn="base" hangingPunct="0">
              <a:spcBef>
                <a:spcPct val="0"/>
              </a:spcBef>
              <a:spcAft>
                <a:spcPct val="0"/>
              </a:spcAft>
              <a:defRPr>
                <a:solidFill>
                  <a:schemeClr val="tx1"/>
                </a:solidFill>
                <a:latin typeface="Times New Roman" pitchFamily="18" charset="0"/>
              </a:defRPr>
            </a:lvl9pPr>
          </a:lstStyle>
          <a:p>
            <a:fld id="{B42A1D12-9CBD-4E02-8959-4AF6C26055F6}" type="slidenum">
              <a:rPr lang="en-US" altLang="en-US" smtClean="0">
                <a:solidFill>
                  <a:schemeClr val="tx2"/>
                </a:solidFill>
              </a:rPr>
              <a:pPr/>
              <a:t>15</a:t>
            </a:fld>
            <a:endParaRPr lang="en-US" altLang="en-US">
              <a:solidFill>
                <a:schemeClr val="tx2"/>
              </a:solidFill>
            </a:endParaRPr>
          </a:p>
        </p:txBody>
      </p:sp>
    </p:spTree>
    <p:extLst>
      <p:ext uri="{BB962C8B-B14F-4D97-AF65-F5344CB8AC3E}">
        <p14:creationId xmlns:p14="http://schemas.microsoft.com/office/powerpoint/2010/main" val="40677753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Slide Image Placeholder 1"/>
          <p:cNvSpPr>
            <a:spLocks noGrp="1" noRot="1" noChangeAspect="1" noTextEdit="1"/>
          </p:cNvSpPr>
          <p:nvPr>
            <p:ph type="sldImg"/>
          </p:nvPr>
        </p:nvSpPr>
        <p:spPr>
          <a:ln/>
        </p:spPr>
      </p:sp>
      <p:sp>
        <p:nvSpPr>
          <p:cNvPr id="6553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6554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itchFamily="18" charset="0"/>
              </a:defRPr>
            </a:lvl1pPr>
            <a:lvl2pPr marL="730097" indent="-280807">
              <a:defRPr>
                <a:solidFill>
                  <a:schemeClr val="tx1"/>
                </a:solidFill>
                <a:latin typeface="Times New Roman" pitchFamily="18" charset="0"/>
              </a:defRPr>
            </a:lvl2pPr>
            <a:lvl3pPr marL="1123226" indent="-224645">
              <a:defRPr>
                <a:solidFill>
                  <a:schemeClr val="tx1"/>
                </a:solidFill>
                <a:latin typeface="Times New Roman" pitchFamily="18" charset="0"/>
              </a:defRPr>
            </a:lvl3pPr>
            <a:lvl4pPr marL="1572517" indent="-224645">
              <a:defRPr>
                <a:solidFill>
                  <a:schemeClr val="tx1"/>
                </a:solidFill>
                <a:latin typeface="Times New Roman" pitchFamily="18" charset="0"/>
              </a:defRPr>
            </a:lvl4pPr>
            <a:lvl5pPr marL="2021807" indent="-224645">
              <a:defRPr>
                <a:solidFill>
                  <a:schemeClr val="tx1"/>
                </a:solidFill>
                <a:latin typeface="Times New Roman" pitchFamily="18" charset="0"/>
              </a:defRPr>
            </a:lvl5pPr>
            <a:lvl6pPr marL="2471097" indent="-224645" eaLnBrk="0" fontAlgn="base" hangingPunct="0">
              <a:spcBef>
                <a:spcPct val="0"/>
              </a:spcBef>
              <a:spcAft>
                <a:spcPct val="0"/>
              </a:spcAft>
              <a:defRPr>
                <a:solidFill>
                  <a:schemeClr val="tx1"/>
                </a:solidFill>
                <a:latin typeface="Times New Roman" pitchFamily="18" charset="0"/>
              </a:defRPr>
            </a:lvl6pPr>
            <a:lvl7pPr marL="2920388" indent="-224645" eaLnBrk="0" fontAlgn="base" hangingPunct="0">
              <a:spcBef>
                <a:spcPct val="0"/>
              </a:spcBef>
              <a:spcAft>
                <a:spcPct val="0"/>
              </a:spcAft>
              <a:defRPr>
                <a:solidFill>
                  <a:schemeClr val="tx1"/>
                </a:solidFill>
                <a:latin typeface="Times New Roman" pitchFamily="18" charset="0"/>
              </a:defRPr>
            </a:lvl7pPr>
            <a:lvl8pPr marL="3369678" indent="-224645" eaLnBrk="0" fontAlgn="base" hangingPunct="0">
              <a:spcBef>
                <a:spcPct val="0"/>
              </a:spcBef>
              <a:spcAft>
                <a:spcPct val="0"/>
              </a:spcAft>
              <a:defRPr>
                <a:solidFill>
                  <a:schemeClr val="tx1"/>
                </a:solidFill>
                <a:latin typeface="Times New Roman" pitchFamily="18" charset="0"/>
              </a:defRPr>
            </a:lvl8pPr>
            <a:lvl9pPr marL="3818969" indent="-224645" eaLnBrk="0" fontAlgn="base" hangingPunct="0">
              <a:spcBef>
                <a:spcPct val="0"/>
              </a:spcBef>
              <a:spcAft>
                <a:spcPct val="0"/>
              </a:spcAft>
              <a:defRPr>
                <a:solidFill>
                  <a:schemeClr val="tx1"/>
                </a:solidFill>
                <a:latin typeface="Times New Roman" pitchFamily="18" charset="0"/>
              </a:defRPr>
            </a:lvl9pPr>
          </a:lstStyle>
          <a:p>
            <a:fld id="{4BA953CD-B6E1-4E19-BC01-9A19A29042E0}" type="slidenum">
              <a:rPr lang="en-US" altLang="en-US" smtClean="0">
                <a:solidFill>
                  <a:schemeClr val="tx2"/>
                </a:solidFill>
              </a:rPr>
              <a:pPr/>
              <a:t>16</a:t>
            </a:fld>
            <a:endParaRPr lang="en-US" altLang="en-US">
              <a:solidFill>
                <a:schemeClr val="tx2"/>
              </a:solidFill>
            </a:endParaRPr>
          </a:p>
        </p:txBody>
      </p:sp>
    </p:spTree>
    <p:extLst>
      <p:ext uri="{BB962C8B-B14F-4D97-AF65-F5344CB8AC3E}">
        <p14:creationId xmlns:p14="http://schemas.microsoft.com/office/powerpoint/2010/main" val="42910710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Slide Image Placeholder 1"/>
          <p:cNvSpPr>
            <a:spLocks noGrp="1" noRot="1" noChangeAspect="1" noTextEdit="1"/>
          </p:cNvSpPr>
          <p:nvPr>
            <p:ph type="sldImg"/>
          </p:nvPr>
        </p:nvSpPr>
        <p:spPr>
          <a:ln/>
        </p:spPr>
      </p:sp>
      <p:sp>
        <p:nvSpPr>
          <p:cNvPr id="5222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5222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itchFamily="18" charset="0"/>
              </a:defRPr>
            </a:lvl1pPr>
            <a:lvl2pPr marL="730097" indent="-280807">
              <a:defRPr>
                <a:solidFill>
                  <a:schemeClr val="tx1"/>
                </a:solidFill>
                <a:latin typeface="Times New Roman" pitchFamily="18" charset="0"/>
              </a:defRPr>
            </a:lvl2pPr>
            <a:lvl3pPr marL="1123226" indent="-224645">
              <a:defRPr>
                <a:solidFill>
                  <a:schemeClr val="tx1"/>
                </a:solidFill>
                <a:latin typeface="Times New Roman" pitchFamily="18" charset="0"/>
              </a:defRPr>
            </a:lvl3pPr>
            <a:lvl4pPr marL="1572517" indent="-224645">
              <a:defRPr>
                <a:solidFill>
                  <a:schemeClr val="tx1"/>
                </a:solidFill>
                <a:latin typeface="Times New Roman" pitchFamily="18" charset="0"/>
              </a:defRPr>
            </a:lvl4pPr>
            <a:lvl5pPr marL="2021807" indent="-224645">
              <a:defRPr>
                <a:solidFill>
                  <a:schemeClr val="tx1"/>
                </a:solidFill>
                <a:latin typeface="Times New Roman" pitchFamily="18" charset="0"/>
              </a:defRPr>
            </a:lvl5pPr>
            <a:lvl6pPr marL="2471097" indent="-224645" eaLnBrk="0" fontAlgn="base" hangingPunct="0">
              <a:spcBef>
                <a:spcPct val="0"/>
              </a:spcBef>
              <a:spcAft>
                <a:spcPct val="0"/>
              </a:spcAft>
              <a:defRPr>
                <a:solidFill>
                  <a:schemeClr val="tx1"/>
                </a:solidFill>
                <a:latin typeface="Times New Roman" pitchFamily="18" charset="0"/>
              </a:defRPr>
            </a:lvl6pPr>
            <a:lvl7pPr marL="2920388" indent="-224645" eaLnBrk="0" fontAlgn="base" hangingPunct="0">
              <a:spcBef>
                <a:spcPct val="0"/>
              </a:spcBef>
              <a:spcAft>
                <a:spcPct val="0"/>
              </a:spcAft>
              <a:defRPr>
                <a:solidFill>
                  <a:schemeClr val="tx1"/>
                </a:solidFill>
                <a:latin typeface="Times New Roman" pitchFamily="18" charset="0"/>
              </a:defRPr>
            </a:lvl7pPr>
            <a:lvl8pPr marL="3369678" indent="-224645" eaLnBrk="0" fontAlgn="base" hangingPunct="0">
              <a:spcBef>
                <a:spcPct val="0"/>
              </a:spcBef>
              <a:spcAft>
                <a:spcPct val="0"/>
              </a:spcAft>
              <a:defRPr>
                <a:solidFill>
                  <a:schemeClr val="tx1"/>
                </a:solidFill>
                <a:latin typeface="Times New Roman" pitchFamily="18" charset="0"/>
              </a:defRPr>
            </a:lvl8pPr>
            <a:lvl9pPr marL="3818969" indent="-224645" eaLnBrk="0" fontAlgn="base" hangingPunct="0">
              <a:spcBef>
                <a:spcPct val="0"/>
              </a:spcBef>
              <a:spcAft>
                <a:spcPct val="0"/>
              </a:spcAft>
              <a:defRPr>
                <a:solidFill>
                  <a:schemeClr val="tx1"/>
                </a:solidFill>
                <a:latin typeface="Times New Roman" pitchFamily="18" charset="0"/>
              </a:defRPr>
            </a:lvl9pPr>
          </a:lstStyle>
          <a:p>
            <a:fld id="{2FB8EF16-07E3-4C81-BA12-C54283CCF9A5}" type="slidenum">
              <a:rPr lang="en-US" altLang="en-US" smtClean="0">
                <a:solidFill>
                  <a:schemeClr val="tx2"/>
                </a:solidFill>
              </a:rPr>
              <a:pPr/>
              <a:t>20</a:t>
            </a:fld>
            <a:endParaRPr lang="en-US" altLang="en-US">
              <a:solidFill>
                <a:schemeClr val="tx2"/>
              </a:solidFill>
            </a:endParaRPr>
          </a:p>
        </p:txBody>
      </p:sp>
    </p:spTree>
    <p:extLst>
      <p:ext uri="{BB962C8B-B14F-4D97-AF65-F5344CB8AC3E}">
        <p14:creationId xmlns:p14="http://schemas.microsoft.com/office/powerpoint/2010/main" val="1754133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Slide Image Placeholder 1"/>
          <p:cNvSpPr>
            <a:spLocks noGrp="1" noRot="1" noChangeAspect="1" noTextEdit="1"/>
          </p:cNvSpPr>
          <p:nvPr>
            <p:ph type="sldImg"/>
          </p:nvPr>
        </p:nvSpPr>
        <p:spPr>
          <a:ln/>
        </p:spPr>
      </p:sp>
      <p:sp>
        <p:nvSpPr>
          <p:cNvPr id="5222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5222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itchFamily="18" charset="0"/>
              </a:defRPr>
            </a:lvl1pPr>
            <a:lvl2pPr marL="730097" indent="-280807">
              <a:defRPr>
                <a:solidFill>
                  <a:schemeClr val="tx1"/>
                </a:solidFill>
                <a:latin typeface="Times New Roman" pitchFamily="18" charset="0"/>
              </a:defRPr>
            </a:lvl2pPr>
            <a:lvl3pPr marL="1123226" indent="-224645">
              <a:defRPr>
                <a:solidFill>
                  <a:schemeClr val="tx1"/>
                </a:solidFill>
                <a:latin typeface="Times New Roman" pitchFamily="18" charset="0"/>
              </a:defRPr>
            </a:lvl3pPr>
            <a:lvl4pPr marL="1572517" indent="-224645">
              <a:defRPr>
                <a:solidFill>
                  <a:schemeClr val="tx1"/>
                </a:solidFill>
                <a:latin typeface="Times New Roman" pitchFamily="18" charset="0"/>
              </a:defRPr>
            </a:lvl4pPr>
            <a:lvl5pPr marL="2021807" indent="-224645">
              <a:defRPr>
                <a:solidFill>
                  <a:schemeClr val="tx1"/>
                </a:solidFill>
                <a:latin typeface="Times New Roman" pitchFamily="18" charset="0"/>
              </a:defRPr>
            </a:lvl5pPr>
            <a:lvl6pPr marL="2471097" indent="-224645" eaLnBrk="0" fontAlgn="base" hangingPunct="0">
              <a:spcBef>
                <a:spcPct val="0"/>
              </a:spcBef>
              <a:spcAft>
                <a:spcPct val="0"/>
              </a:spcAft>
              <a:defRPr>
                <a:solidFill>
                  <a:schemeClr val="tx1"/>
                </a:solidFill>
                <a:latin typeface="Times New Roman" pitchFamily="18" charset="0"/>
              </a:defRPr>
            </a:lvl6pPr>
            <a:lvl7pPr marL="2920388" indent="-224645" eaLnBrk="0" fontAlgn="base" hangingPunct="0">
              <a:spcBef>
                <a:spcPct val="0"/>
              </a:spcBef>
              <a:spcAft>
                <a:spcPct val="0"/>
              </a:spcAft>
              <a:defRPr>
                <a:solidFill>
                  <a:schemeClr val="tx1"/>
                </a:solidFill>
                <a:latin typeface="Times New Roman" pitchFamily="18" charset="0"/>
              </a:defRPr>
            </a:lvl7pPr>
            <a:lvl8pPr marL="3369678" indent="-224645" eaLnBrk="0" fontAlgn="base" hangingPunct="0">
              <a:spcBef>
                <a:spcPct val="0"/>
              </a:spcBef>
              <a:spcAft>
                <a:spcPct val="0"/>
              </a:spcAft>
              <a:defRPr>
                <a:solidFill>
                  <a:schemeClr val="tx1"/>
                </a:solidFill>
                <a:latin typeface="Times New Roman" pitchFamily="18" charset="0"/>
              </a:defRPr>
            </a:lvl8pPr>
            <a:lvl9pPr marL="3818969" indent="-224645" eaLnBrk="0" fontAlgn="base" hangingPunct="0">
              <a:spcBef>
                <a:spcPct val="0"/>
              </a:spcBef>
              <a:spcAft>
                <a:spcPct val="0"/>
              </a:spcAft>
              <a:defRPr>
                <a:solidFill>
                  <a:schemeClr val="tx1"/>
                </a:solidFill>
                <a:latin typeface="Times New Roman" pitchFamily="18" charset="0"/>
              </a:defRPr>
            </a:lvl9pPr>
          </a:lstStyle>
          <a:p>
            <a:fld id="{2FB8EF16-07E3-4C81-BA12-C54283CCF9A5}" type="slidenum">
              <a:rPr lang="en-US" altLang="en-US" smtClean="0">
                <a:solidFill>
                  <a:schemeClr val="tx2"/>
                </a:solidFill>
              </a:rPr>
              <a:pPr/>
              <a:t>21</a:t>
            </a:fld>
            <a:endParaRPr lang="en-US" altLang="en-US">
              <a:solidFill>
                <a:schemeClr val="tx2"/>
              </a:solidFill>
            </a:endParaRPr>
          </a:p>
        </p:txBody>
      </p:sp>
    </p:spTree>
    <p:extLst>
      <p:ext uri="{BB962C8B-B14F-4D97-AF65-F5344CB8AC3E}">
        <p14:creationId xmlns:p14="http://schemas.microsoft.com/office/powerpoint/2010/main" val="13976625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Slide Image Placeholder 1"/>
          <p:cNvSpPr>
            <a:spLocks noGrp="1" noRot="1" noChangeAspect="1" noTextEdit="1"/>
          </p:cNvSpPr>
          <p:nvPr>
            <p:ph type="sldImg"/>
          </p:nvPr>
        </p:nvSpPr>
        <p:spPr>
          <a:ln/>
        </p:spPr>
      </p:sp>
      <p:sp>
        <p:nvSpPr>
          <p:cNvPr id="5632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t>Basic, generic</a:t>
            </a:r>
          </a:p>
          <a:p>
            <a:r>
              <a:rPr lang="en-US" altLang="en-US" dirty="0"/>
              <a:t>Revenue also known as “the top line”</a:t>
            </a:r>
          </a:p>
        </p:txBody>
      </p:sp>
      <p:sp>
        <p:nvSpPr>
          <p:cNvPr id="5632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itchFamily="18" charset="0"/>
              </a:defRPr>
            </a:lvl1pPr>
            <a:lvl2pPr marL="730097" indent="-280807">
              <a:defRPr>
                <a:solidFill>
                  <a:schemeClr val="tx1"/>
                </a:solidFill>
                <a:latin typeface="Times New Roman" pitchFamily="18" charset="0"/>
              </a:defRPr>
            </a:lvl2pPr>
            <a:lvl3pPr marL="1123226" indent="-224645">
              <a:defRPr>
                <a:solidFill>
                  <a:schemeClr val="tx1"/>
                </a:solidFill>
                <a:latin typeface="Times New Roman" pitchFamily="18" charset="0"/>
              </a:defRPr>
            </a:lvl3pPr>
            <a:lvl4pPr marL="1572517" indent="-224645">
              <a:defRPr>
                <a:solidFill>
                  <a:schemeClr val="tx1"/>
                </a:solidFill>
                <a:latin typeface="Times New Roman" pitchFamily="18" charset="0"/>
              </a:defRPr>
            </a:lvl4pPr>
            <a:lvl5pPr marL="2021807" indent="-224645">
              <a:defRPr>
                <a:solidFill>
                  <a:schemeClr val="tx1"/>
                </a:solidFill>
                <a:latin typeface="Times New Roman" pitchFamily="18" charset="0"/>
              </a:defRPr>
            </a:lvl5pPr>
            <a:lvl6pPr marL="2471097" indent="-224645" eaLnBrk="0" fontAlgn="base" hangingPunct="0">
              <a:spcBef>
                <a:spcPct val="0"/>
              </a:spcBef>
              <a:spcAft>
                <a:spcPct val="0"/>
              </a:spcAft>
              <a:defRPr>
                <a:solidFill>
                  <a:schemeClr val="tx1"/>
                </a:solidFill>
                <a:latin typeface="Times New Roman" pitchFamily="18" charset="0"/>
              </a:defRPr>
            </a:lvl6pPr>
            <a:lvl7pPr marL="2920388" indent="-224645" eaLnBrk="0" fontAlgn="base" hangingPunct="0">
              <a:spcBef>
                <a:spcPct val="0"/>
              </a:spcBef>
              <a:spcAft>
                <a:spcPct val="0"/>
              </a:spcAft>
              <a:defRPr>
                <a:solidFill>
                  <a:schemeClr val="tx1"/>
                </a:solidFill>
                <a:latin typeface="Times New Roman" pitchFamily="18" charset="0"/>
              </a:defRPr>
            </a:lvl7pPr>
            <a:lvl8pPr marL="3369678" indent="-224645" eaLnBrk="0" fontAlgn="base" hangingPunct="0">
              <a:spcBef>
                <a:spcPct val="0"/>
              </a:spcBef>
              <a:spcAft>
                <a:spcPct val="0"/>
              </a:spcAft>
              <a:defRPr>
                <a:solidFill>
                  <a:schemeClr val="tx1"/>
                </a:solidFill>
                <a:latin typeface="Times New Roman" pitchFamily="18" charset="0"/>
              </a:defRPr>
            </a:lvl8pPr>
            <a:lvl9pPr marL="3818969" indent="-224645" eaLnBrk="0" fontAlgn="base" hangingPunct="0">
              <a:spcBef>
                <a:spcPct val="0"/>
              </a:spcBef>
              <a:spcAft>
                <a:spcPct val="0"/>
              </a:spcAft>
              <a:defRPr>
                <a:solidFill>
                  <a:schemeClr val="tx1"/>
                </a:solidFill>
                <a:latin typeface="Times New Roman" pitchFamily="18" charset="0"/>
              </a:defRPr>
            </a:lvl9pPr>
          </a:lstStyle>
          <a:p>
            <a:fld id="{54D1934B-812D-4F3C-9B49-820D671E310D}" type="slidenum">
              <a:rPr lang="en-US" altLang="en-US" smtClean="0">
                <a:solidFill>
                  <a:schemeClr val="tx2"/>
                </a:solidFill>
              </a:rPr>
              <a:pPr/>
              <a:t>22</a:t>
            </a:fld>
            <a:endParaRPr lang="en-US" altLang="en-US">
              <a:solidFill>
                <a:schemeClr val="tx2"/>
              </a:solidFill>
            </a:endParaRPr>
          </a:p>
        </p:txBody>
      </p:sp>
    </p:spTree>
    <p:extLst>
      <p:ext uri="{BB962C8B-B14F-4D97-AF65-F5344CB8AC3E}">
        <p14:creationId xmlns:p14="http://schemas.microsoft.com/office/powerpoint/2010/main" val="30521471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5356A59-D242-4DB3-97D2-93C7DE47EFA9}"/>
              </a:ext>
            </a:extLst>
          </p:cNvPr>
          <p:cNvSpPr/>
          <p:nvPr/>
        </p:nvSpPr>
        <p:spPr>
          <a:xfrm>
            <a:off x="1463675" y="1427163"/>
            <a:ext cx="7153275" cy="3476625"/>
          </a:xfrm>
          <a:prstGeom prst="rect">
            <a:avLst/>
          </a:prstGeom>
          <a:ln w="3175">
            <a:solidFill>
              <a:schemeClr val="bg1"/>
            </a:solidFill>
          </a:ln>
          <a:effectLst>
            <a:outerShdw blurRad="63500" sx="100500" sy="100500" algn="ctr" rotWithShape="0">
              <a:prstClr val="black">
                <a:alpha val="50000"/>
              </a:prstClr>
            </a:outerShdw>
          </a:effectLst>
        </p:spPr>
        <p:txBody>
          <a:bodyPr lIns="100794" tIns="50397" rIns="100794" bIns="50397">
            <a:normAutofit/>
          </a:bodyPr>
          <a:lstStyle/>
          <a:p>
            <a:pPr defTabSz="1006475" eaLnBrk="1" hangingPunct="1">
              <a:lnSpc>
                <a:spcPct val="96000"/>
              </a:lnSpc>
              <a:spcBef>
                <a:spcPts val="2200"/>
              </a:spcBef>
              <a:buClr>
                <a:srgbClr val="6FB7D7"/>
              </a:buClr>
              <a:buSzPct val="110000"/>
              <a:buFont typeface="Wingdings 2" pitchFamily="-109" charset="2"/>
              <a:buNone/>
              <a:defRPr/>
            </a:pPr>
            <a:endParaRPr lang="en-US" sz="3500">
              <a:solidFill>
                <a:srgbClr val="595959"/>
              </a:solidFill>
              <a:latin typeface="News Gothic MT" pitchFamily="-109" charset="0"/>
              <a:ea typeface="ＭＳ Ｐゴシック" pitchFamily="-109" charset="-128"/>
            </a:endParaRPr>
          </a:p>
        </p:txBody>
      </p:sp>
      <p:sp>
        <p:nvSpPr>
          <p:cNvPr id="2" name="Title 1"/>
          <p:cNvSpPr>
            <a:spLocks noGrp="1"/>
          </p:cNvSpPr>
          <p:nvPr>
            <p:ph type="ctrTitle"/>
          </p:nvPr>
        </p:nvSpPr>
        <p:spPr>
          <a:xfrm>
            <a:off x="1458429" y="1679927"/>
            <a:ext cx="7163768" cy="1901346"/>
          </a:xfrm>
        </p:spPr>
        <p:txBody>
          <a:bodyPr rtlCol="0">
            <a:noAutofit/>
          </a:bodyPr>
          <a:lstStyle>
            <a:lvl1pPr marL="0" indent="0" algn="ctr" defTabSz="1007943" rtl="0" eaLnBrk="1" latinLnBrk="0" hangingPunct="1">
              <a:spcBef>
                <a:spcPct val="0"/>
              </a:spcBef>
              <a:buClr>
                <a:schemeClr val="accent1">
                  <a:lumMod val="60000"/>
                  <a:lumOff val="40000"/>
                </a:schemeClr>
              </a:buClr>
              <a:buSzPct val="110000"/>
              <a:buFont typeface="Wingdings 2" pitchFamily="18" charset="2"/>
              <a:buNone/>
              <a:defRPr sz="5100" kern="1200">
                <a:solidFill>
                  <a:schemeClr val="accent1"/>
                </a:solidFill>
                <a:latin typeface="+mj-lt"/>
                <a:ea typeface="+mj-ea"/>
                <a:cs typeface="+mj-cs"/>
              </a:defRPr>
            </a:lvl1pPr>
          </a:lstStyle>
          <a:p>
            <a:r>
              <a:rPr lang="en-US"/>
              <a:t>Click to edit Master title style</a:t>
            </a:r>
            <a:endParaRPr/>
          </a:p>
        </p:txBody>
      </p:sp>
      <p:sp>
        <p:nvSpPr>
          <p:cNvPr id="3" name="Subtitle 2"/>
          <p:cNvSpPr>
            <a:spLocks noGrp="1"/>
          </p:cNvSpPr>
          <p:nvPr>
            <p:ph type="subTitle" idx="1"/>
          </p:nvPr>
        </p:nvSpPr>
        <p:spPr>
          <a:xfrm>
            <a:off x="1458429" y="3636550"/>
            <a:ext cx="7163769" cy="1010427"/>
          </a:xfrm>
        </p:spPr>
        <p:txBody>
          <a:bodyPr rtlCol="0">
            <a:normAutofit/>
          </a:bodyPr>
          <a:lstStyle>
            <a:lvl1pPr marL="0" indent="0" algn="ctr" defTabSz="1007943" rtl="0" eaLnBrk="1" latinLnBrk="0" hangingPunct="1">
              <a:spcBef>
                <a:spcPts val="331"/>
              </a:spcBef>
              <a:buClr>
                <a:schemeClr val="accent1">
                  <a:lumMod val="60000"/>
                  <a:lumOff val="40000"/>
                </a:schemeClr>
              </a:buClr>
              <a:buSzPct val="110000"/>
              <a:buFont typeface="Wingdings 2" pitchFamily="18" charset="2"/>
              <a:buNone/>
              <a:defRPr sz="2000" kern="1200">
                <a:solidFill>
                  <a:schemeClr val="tx1">
                    <a:tint val="75000"/>
                  </a:schemeClr>
                </a:solidFill>
                <a:latin typeface="+mn-lt"/>
                <a:ea typeface="+mn-ea"/>
                <a:cs typeface="+mn-cs"/>
              </a:defRPr>
            </a:lvl1pPr>
            <a:lvl2pPr marL="503972" indent="0" algn="ctr">
              <a:buNone/>
              <a:defRPr>
                <a:solidFill>
                  <a:schemeClr val="tx1">
                    <a:tint val="75000"/>
                  </a:schemeClr>
                </a:solidFill>
              </a:defRPr>
            </a:lvl2pPr>
            <a:lvl3pPr marL="1007943" indent="0" algn="ctr">
              <a:buNone/>
              <a:defRPr>
                <a:solidFill>
                  <a:schemeClr val="tx1">
                    <a:tint val="75000"/>
                  </a:schemeClr>
                </a:solidFill>
              </a:defRPr>
            </a:lvl3pPr>
            <a:lvl4pPr marL="1511915" indent="0" algn="ctr">
              <a:buNone/>
              <a:defRPr>
                <a:solidFill>
                  <a:schemeClr val="tx1">
                    <a:tint val="75000"/>
                  </a:schemeClr>
                </a:solidFill>
              </a:defRPr>
            </a:lvl4pPr>
            <a:lvl5pPr marL="2015886" indent="0" algn="ctr">
              <a:buNone/>
              <a:defRPr>
                <a:solidFill>
                  <a:schemeClr val="tx1">
                    <a:tint val="75000"/>
                  </a:schemeClr>
                </a:solidFill>
              </a:defRPr>
            </a:lvl5pPr>
            <a:lvl6pPr marL="2519858" indent="0" algn="ctr">
              <a:buNone/>
              <a:defRPr>
                <a:solidFill>
                  <a:schemeClr val="tx1">
                    <a:tint val="75000"/>
                  </a:schemeClr>
                </a:solidFill>
              </a:defRPr>
            </a:lvl6pPr>
            <a:lvl7pPr marL="3023829" indent="0" algn="ctr">
              <a:buNone/>
              <a:defRPr>
                <a:solidFill>
                  <a:schemeClr val="tx1">
                    <a:tint val="75000"/>
                  </a:schemeClr>
                </a:solidFill>
              </a:defRPr>
            </a:lvl7pPr>
            <a:lvl8pPr marL="3527801" indent="0" algn="ctr">
              <a:buNone/>
              <a:defRPr>
                <a:solidFill>
                  <a:schemeClr val="tx1">
                    <a:tint val="75000"/>
                  </a:schemeClr>
                </a:solidFill>
              </a:defRPr>
            </a:lvl8pPr>
            <a:lvl9pPr marL="4031772" indent="0" algn="ctr">
              <a:buNone/>
              <a:defRPr>
                <a:solidFill>
                  <a:schemeClr val="tx1">
                    <a:tint val="75000"/>
                  </a:schemeClr>
                </a:solidFill>
              </a:defRPr>
            </a:lvl9pPr>
          </a:lstStyle>
          <a:p>
            <a:r>
              <a:rPr lang="en-US"/>
              <a:t>Click to edit Master subtitle style</a:t>
            </a:r>
            <a:endParaRPr/>
          </a:p>
        </p:txBody>
      </p:sp>
      <p:sp>
        <p:nvSpPr>
          <p:cNvPr id="5" name="Date Placeholder 3">
            <a:extLst>
              <a:ext uri="{FF2B5EF4-FFF2-40B4-BE49-F238E27FC236}">
                <a16:creationId xmlns:a16="http://schemas.microsoft.com/office/drawing/2014/main" id="{FFB65BA3-B8F8-4AC8-A687-519B35D45E62}"/>
              </a:ext>
            </a:extLst>
          </p:cNvPr>
          <p:cNvSpPr>
            <a:spLocks noGrp="1"/>
          </p:cNvSpPr>
          <p:nvPr>
            <p:ph type="dt" sz="half" idx="10"/>
          </p:nvPr>
        </p:nvSpPr>
        <p:spPr/>
        <p:txBody>
          <a:bodyPr/>
          <a:lstStyle>
            <a:lvl1pPr>
              <a:defRPr/>
            </a:lvl1pPr>
          </a:lstStyle>
          <a:p>
            <a:pPr>
              <a:defRPr/>
            </a:pPr>
            <a:endParaRPr lang="en-GB"/>
          </a:p>
        </p:txBody>
      </p:sp>
      <p:sp>
        <p:nvSpPr>
          <p:cNvPr id="6" name="Footer Placeholder 4">
            <a:extLst>
              <a:ext uri="{FF2B5EF4-FFF2-40B4-BE49-F238E27FC236}">
                <a16:creationId xmlns:a16="http://schemas.microsoft.com/office/drawing/2014/main" id="{764FB07C-C569-465A-8258-7D568A8127C1}"/>
              </a:ext>
            </a:extLst>
          </p:cNvPr>
          <p:cNvSpPr>
            <a:spLocks noGrp="1"/>
          </p:cNvSpPr>
          <p:nvPr>
            <p:ph type="ftr" sz="quarter" idx="11"/>
          </p:nvPr>
        </p:nvSpPr>
        <p:spPr/>
        <p:txBody>
          <a:bodyPr/>
          <a:lstStyle>
            <a:lvl1pPr>
              <a:defRPr/>
            </a:lvl1pPr>
          </a:lstStyle>
          <a:p>
            <a:pPr>
              <a:defRPr/>
            </a:pPr>
            <a:endParaRPr lang="en-GB"/>
          </a:p>
        </p:txBody>
      </p:sp>
      <p:sp>
        <p:nvSpPr>
          <p:cNvPr id="7" name="Slide Number Placeholder 5">
            <a:extLst>
              <a:ext uri="{FF2B5EF4-FFF2-40B4-BE49-F238E27FC236}">
                <a16:creationId xmlns:a16="http://schemas.microsoft.com/office/drawing/2014/main" id="{452A1004-3FF3-455B-8F0E-77245339E2BF}"/>
              </a:ext>
            </a:extLst>
          </p:cNvPr>
          <p:cNvSpPr>
            <a:spLocks noGrp="1"/>
          </p:cNvSpPr>
          <p:nvPr>
            <p:ph type="sldNum" sz="quarter" idx="12"/>
          </p:nvPr>
        </p:nvSpPr>
        <p:spPr/>
        <p:txBody>
          <a:bodyPr/>
          <a:lstStyle>
            <a:lvl1pPr>
              <a:defRPr/>
            </a:lvl1pPr>
          </a:lstStyle>
          <a:p>
            <a:pPr>
              <a:defRPr/>
            </a:pPr>
            <a:fld id="{09705B6A-9559-41D5-98A8-DF6D93B36C8B}" type="slidenum">
              <a:rPr lang="en-GB" altLang="en-US"/>
              <a:pPr>
                <a:defRPr/>
              </a:pPr>
              <a:t>‹#›</a:t>
            </a:fld>
            <a:endParaRPr lang="en-GB" altLang="en-US"/>
          </a:p>
        </p:txBody>
      </p:sp>
    </p:spTree>
    <p:extLst>
      <p:ext uri="{BB962C8B-B14F-4D97-AF65-F5344CB8AC3E}">
        <p14:creationId xmlns:p14="http://schemas.microsoft.com/office/powerpoint/2010/main" val="5860522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8035" y="674476"/>
            <a:ext cx="4497415" cy="1280945"/>
          </a:xfrm>
        </p:spPr>
        <p:txBody>
          <a:bodyPr/>
          <a:lstStyle>
            <a:lvl1pPr algn="ctr">
              <a:defRPr sz="4000" b="0"/>
            </a:lvl1pPr>
          </a:lstStyle>
          <a:p>
            <a:r>
              <a:rPr lang="en-US"/>
              <a:t>Click to edit Master title style</a:t>
            </a:r>
            <a:endParaRPr/>
          </a:p>
        </p:txBody>
      </p:sp>
      <p:sp>
        <p:nvSpPr>
          <p:cNvPr id="4" name="Text Placeholder 3"/>
          <p:cNvSpPr>
            <a:spLocks noGrp="1"/>
          </p:cNvSpPr>
          <p:nvPr>
            <p:ph type="body" sz="half" idx="2"/>
          </p:nvPr>
        </p:nvSpPr>
        <p:spPr>
          <a:xfrm>
            <a:off x="588035" y="1970780"/>
            <a:ext cx="4497415" cy="4100779"/>
          </a:xfrm>
        </p:spPr>
        <p:txBody>
          <a:bodyPr>
            <a:normAutofit/>
          </a:bodyPr>
          <a:lstStyle>
            <a:lvl1pPr marL="0" indent="0" algn="ctr">
              <a:buNone/>
              <a:defRPr sz="2000"/>
            </a:lvl1pPr>
            <a:lvl2pPr marL="503972" indent="0">
              <a:buNone/>
              <a:defRPr sz="1300"/>
            </a:lvl2pPr>
            <a:lvl3pPr marL="1007943" indent="0">
              <a:buNone/>
              <a:defRPr sz="1100"/>
            </a:lvl3pPr>
            <a:lvl4pPr marL="1511915" indent="0">
              <a:buNone/>
              <a:defRPr sz="1000"/>
            </a:lvl4pPr>
            <a:lvl5pPr marL="2015886" indent="0">
              <a:buNone/>
              <a:defRPr sz="1000"/>
            </a:lvl5pPr>
            <a:lvl6pPr marL="2519858" indent="0">
              <a:buNone/>
              <a:defRPr sz="1000"/>
            </a:lvl6pPr>
            <a:lvl7pPr marL="3023829" indent="0">
              <a:buNone/>
              <a:defRPr sz="1000"/>
            </a:lvl7pPr>
            <a:lvl8pPr marL="3527801" indent="0">
              <a:buNone/>
              <a:defRPr sz="1000"/>
            </a:lvl8pPr>
            <a:lvl9pPr marL="4031772" indent="0">
              <a:buNone/>
              <a:defRPr sz="1000"/>
            </a:lvl9pPr>
          </a:lstStyle>
          <a:p>
            <a:pPr lvl="0"/>
            <a:r>
              <a:rPr lang="en-US"/>
              <a:t>Click to edit Master text styles</a:t>
            </a:r>
          </a:p>
        </p:txBody>
      </p:sp>
      <p:sp>
        <p:nvSpPr>
          <p:cNvPr id="8" name="Picture Placeholder 2"/>
          <p:cNvSpPr>
            <a:spLocks noGrp="1"/>
          </p:cNvSpPr>
          <p:nvPr>
            <p:ph type="pic" idx="1"/>
          </p:nvPr>
        </p:nvSpPr>
        <p:spPr>
          <a:xfrm>
            <a:off x="5612052" y="396164"/>
            <a:ext cx="4032250" cy="5862195"/>
          </a:xfrm>
          <a:ln w="3175">
            <a:solidFill>
              <a:schemeClr val="bg1"/>
            </a:solidFill>
          </a:ln>
          <a:effectLst>
            <a:outerShdw blurRad="63500" sx="100500" sy="100500" algn="ctr" rotWithShape="0">
              <a:prstClr val="black">
                <a:alpha val="50000"/>
              </a:prstClr>
            </a:outerShdw>
          </a:effectLst>
        </p:spPr>
        <p:txBody>
          <a:bodyPr rtlCol="0">
            <a:normAutofit/>
          </a:bodyPr>
          <a:lstStyle>
            <a:lvl1pPr marL="0" indent="0" algn="l" defTabSz="1007943" rtl="0" eaLnBrk="1" latinLnBrk="0" hangingPunct="1">
              <a:spcBef>
                <a:spcPts val="2205"/>
              </a:spcBef>
              <a:buClr>
                <a:schemeClr val="accent1">
                  <a:lumMod val="60000"/>
                  <a:lumOff val="40000"/>
                </a:schemeClr>
              </a:buClr>
              <a:buSzPct val="110000"/>
              <a:buFont typeface="Wingdings 2" pitchFamily="18" charset="2"/>
              <a:buNone/>
              <a:defRPr sz="3500" kern="1200">
                <a:solidFill>
                  <a:schemeClr val="tx1">
                    <a:lumMod val="65000"/>
                    <a:lumOff val="35000"/>
                  </a:schemeClr>
                </a:solidFill>
                <a:latin typeface="+mn-lt"/>
                <a:ea typeface="+mn-ea"/>
                <a:cs typeface="+mn-cs"/>
              </a:defRPr>
            </a:lvl1pPr>
            <a:lvl2pPr marL="503972" indent="0">
              <a:buNone/>
              <a:defRPr sz="3100"/>
            </a:lvl2pPr>
            <a:lvl3pPr marL="1007943" indent="0">
              <a:buNone/>
              <a:defRPr sz="2600"/>
            </a:lvl3pPr>
            <a:lvl4pPr marL="1511915" indent="0">
              <a:buNone/>
              <a:defRPr sz="2200"/>
            </a:lvl4pPr>
            <a:lvl5pPr marL="2015886" indent="0">
              <a:buNone/>
              <a:defRPr sz="2200"/>
            </a:lvl5pPr>
            <a:lvl6pPr marL="2519858" indent="0">
              <a:buNone/>
              <a:defRPr sz="2200"/>
            </a:lvl6pPr>
            <a:lvl7pPr marL="3023829" indent="0">
              <a:buNone/>
              <a:defRPr sz="2200"/>
            </a:lvl7pPr>
            <a:lvl8pPr marL="3527801" indent="0">
              <a:buNone/>
              <a:defRPr sz="2200"/>
            </a:lvl8pPr>
            <a:lvl9pPr marL="4031772" indent="0">
              <a:buNone/>
              <a:defRPr sz="2200"/>
            </a:lvl9pPr>
          </a:lstStyle>
          <a:p>
            <a:pPr lvl="0"/>
            <a:r>
              <a:rPr lang="en-US" noProof="0"/>
              <a:t>Click icon to add picture</a:t>
            </a:r>
            <a:endParaRPr noProof="0"/>
          </a:p>
        </p:txBody>
      </p:sp>
      <p:sp>
        <p:nvSpPr>
          <p:cNvPr id="5" name="Date Placeholder 3">
            <a:extLst>
              <a:ext uri="{FF2B5EF4-FFF2-40B4-BE49-F238E27FC236}">
                <a16:creationId xmlns:a16="http://schemas.microsoft.com/office/drawing/2014/main" id="{F1A9546D-2DCC-446A-A91E-B52DCC91B2C1}"/>
              </a:ext>
            </a:extLst>
          </p:cNvPr>
          <p:cNvSpPr>
            <a:spLocks noGrp="1"/>
          </p:cNvSpPr>
          <p:nvPr>
            <p:ph type="dt" sz="half" idx="10"/>
          </p:nvPr>
        </p:nvSpPr>
        <p:spPr/>
        <p:txBody>
          <a:bodyPr/>
          <a:lstStyle>
            <a:lvl1pPr>
              <a:defRPr/>
            </a:lvl1pPr>
          </a:lstStyle>
          <a:p>
            <a:pPr>
              <a:defRPr/>
            </a:pPr>
            <a:endParaRPr lang="en-GB"/>
          </a:p>
        </p:txBody>
      </p:sp>
      <p:sp>
        <p:nvSpPr>
          <p:cNvPr id="6" name="Footer Placeholder 4">
            <a:extLst>
              <a:ext uri="{FF2B5EF4-FFF2-40B4-BE49-F238E27FC236}">
                <a16:creationId xmlns:a16="http://schemas.microsoft.com/office/drawing/2014/main" id="{C06E17F2-42C9-41E1-81E2-5416CBF820C8}"/>
              </a:ext>
            </a:extLst>
          </p:cNvPr>
          <p:cNvSpPr>
            <a:spLocks noGrp="1"/>
          </p:cNvSpPr>
          <p:nvPr>
            <p:ph type="ftr" sz="quarter" idx="11"/>
          </p:nvPr>
        </p:nvSpPr>
        <p:spPr/>
        <p:txBody>
          <a:bodyPr/>
          <a:lstStyle>
            <a:lvl1pPr>
              <a:defRPr/>
            </a:lvl1pPr>
          </a:lstStyle>
          <a:p>
            <a:pPr>
              <a:defRPr/>
            </a:pPr>
            <a:endParaRPr lang="en-GB"/>
          </a:p>
        </p:txBody>
      </p:sp>
      <p:sp>
        <p:nvSpPr>
          <p:cNvPr id="7" name="Slide Number Placeholder 5">
            <a:extLst>
              <a:ext uri="{FF2B5EF4-FFF2-40B4-BE49-F238E27FC236}">
                <a16:creationId xmlns:a16="http://schemas.microsoft.com/office/drawing/2014/main" id="{53E27487-996E-4830-A405-58BD3DA8602A}"/>
              </a:ext>
            </a:extLst>
          </p:cNvPr>
          <p:cNvSpPr>
            <a:spLocks noGrp="1"/>
          </p:cNvSpPr>
          <p:nvPr>
            <p:ph type="sldNum" sz="quarter" idx="12"/>
          </p:nvPr>
        </p:nvSpPr>
        <p:spPr/>
        <p:txBody>
          <a:bodyPr/>
          <a:lstStyle>
            <a:lvl1pPr>
              <a:defRPr/>
            </a:lvl1pPr>
          </a:lstStyle>
          <a:p>
            <a:pPr>
              <a:defRPr/>
            </a:pPr>
            <a:fld id="{FD534C2B-D7CD-43D4-836E-76EC530E3D12}" type="slidenum">
              <a:rPr lang="en-GB" altLang="en-US"/>
              <a:pPr>
                <a:defRPr/>
              </a:pPr>
              <a:t>‹#›</a:t>
            </a:fld>
            <a:endParaRPr lang="en-GB" altLang="en-US"/>
          </a:p>
        </p:txBody>
      </p:sp>
    </p:spTree>
    <p:extLst>
      <p:ext uri="{BB962C8B-B14F-4D97-AF65-F5344CB8AC3E}">
        <p14:creationId xmlns:p14="http://schemas.microsoft.com/office/powerpoint/2010/main" val="1590306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a:extLst>
              <a:ext uri="{FF2B5EF4-FFF2-40B4-BE49-F238E27FC236}">
                <a16:creationId xmlns:a16="http://schemas.microsoft.com/office/drawing/2014/main" id="{E09388A3-0B5C-4AFC-9998-9A6C9AB8ED11}"/>
              </a:ext>
            </a:extLst>
          </p:cNvPr>
          <p:cNvSpPr>
            <a:spLocks noGrp="1"/>
          </p:cNvSpPr>
          <p:nvPr>
            <p:ph type="dt" sz="half" idx="10"/>
          </p:nvPr>
        </p:nvSpPr>
        <p:spPr/>
        <p:txBody>
          <a:bodyPr/>
          <a:lstStyle>
            <a:lvl1pPr>
              <a:defRPr/>
            </a:lvl1pPr>
          </a:lstStyle>
          <a:p>
            <a:pPr>
              <a:defRPr/>
            </a:pPr>
            <a:endParaRPr lang="en-GB"/>
          </a:p>
        </p:txBody>
      </p:sp>
      <p:sp>
        <p:nvSpPr>
          <p:cNvPr id="5" name="Footer Placeholder 4">
            <a:extLst>
              <a:ext uri="{FF2B5EF4-FFF2-40B4-BE49-F238E27FC236}">
                <a16:creationId xmlns:a16="http://schemas.microsoft.com/office/drawing/2014/main" id="{A1F275F5-B88C-47CF-834D-0465E6AC0A41}"/>
              </a:ext>
            </a:extLst>
          </p:cNvPr>
          <p:cNvSpPr>
            <a:spLocks noGrp="1"/>
          </p:cNvSpPr>
          <p:nvPr>
            <p:ph type="ftr" sz="quarter" idx="11"/>
          </p:nvPr>
        </p:nvSpPr>
        <p:spPr/>
        <p:txBody>
          <a:bodyPr/>
          <a:lstStyle>
            <a:lvl1pPr>
              <a:defRPr/>
            </a:lvl1pPr>
          </a:lstStyle>
          <a:p>
            <a:pPr>
              <a:defRPr/>
            </a:pPr>
            <a:endParaRPr lang="en-GB"/>
          </a:p>
        </p:txBody>
      </p:sp>
      <p:sp>
        <p:nvSpPr>
          <p:cNvPr id="6" name="Slide Number Placeholder 5">
            <a:extLst>
              <a:ext uri="{FF2B5EF4-FFF2-40B4-BE49-F238E27FC236}">
                <a16:creationId xmlns:a16="http://schemas.microsoft.com/office/drawing/2014/main" id="{B1AA3B09-9109-42F7-ADEC-0F00EC585A73}"/>
              </a:ext>
            </a:extLst>
          </p:cNvPr>
          <p:cNvSpPr>
            <a:spLocks noGrp="1"/>
          </p:cNvSpPr>
          <p:nvPr>
            <p:ph type="sldNum" sz="quarter" idx="12"/>
          </p:nvPr>
        </p:nvSpPr>
        <p:spPr/>
        <p:txBody>
          <a:bodyPr/>
          <a:lstStyle>
            <a:lvl1pPr>
              <a:defRPr/>
            </a:lvl1pPr>
          </a:lstStyle>
          <a:p>
            <a:pPr>
              <a:defRPr/>
            </a:pPr>
            <a:fld id="{9A2824B4-3D92-4B3D-BFDF-9A63E1B0F660}" type="slidenum">
              <a:rPr lang="en-GB" altLang="en-US"/>
              <a:pPr>
                <a:defRPr/>
              </a:pPr>
              <a:t>‹#›</a:t>
            </a:fld>
            <a:endParaRPr lang="en-GB" altLang="en-US"/>
          </a:p>
        </p:txBody>
      </p:sp>
    </p:spTree>
    <p:extLst>
      <p:ext uri="{BB962C8B-B14F-4D97-AF65-F5344CB8AC3E}">
        <p14:creationId xmlns:p14="http://schemas.microsoft.com/office/powerpoint/2010/main" val="35148829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124684" y="405984"/>
            <a:ext cx="1680104" cy="6145736"/>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605537" y="405984"/>
            <a:ext cx="7374958" cy="614573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a:extLst>
              <a:ext uri="{FF2B5EF4-FFF2-40B4-BE49-F238E27FC236}">
                <a16:creationId xmlns:a16="http://schemas.microsoft.com/office/drawing/2014/main" id="{A5BC1DC6-AEC2-4AF8-BC5F-619CF4D9E390}"/>
              </a:ext>
            </a:extLst>
          </p:cNvPr>
          <p:cNvSpPr>
            <a:spLocks noGrp="1"/>
          </p:cNvSpPr>
          <p:nvPr>
            <p:ph type="dt" sz="half" idx="10"/>
          </p:nvPr>
        </p:nvSpPr>
        <p:spPr/>
        <p:txBody>
          <a:bodyPr/>
          <a:lstStyle>
            <a:lvl1pPr>
              <a:defRPr/>
            </a:lvl1pPr>
          </a:lstStyle>
          <a:p>
            <a:pPr>
              <a:defRPr/>
            </a:pPr>
            <a:endParaRPr lang="en-GB"/>
          </a:p>
        </p:txBody>
      </p:sp>
      <p:sp>
        <p:nvSpPr>
          <p:cNvPr id="5" name="Footer Placeholder 4">
            <a:extLst>
              <a:ext uri="{FF2B5EF4-FFF2-40B4-BE49-F238E27FC236}">
                <a16:creationId xmlns:a16="http://schemas.microsoft.com/office/drawing/2014/main" id="{5EC033CE-92D3-4031-B8F9-A03FD5A550C7}"/>
              </a:ext>
            </a:extLst>
          </p:cNvPr>
          <p:cNvSpPr>
            <a:spLocks noGrp="1"/>
          </p:cNvSpPr>
          <p:nvPr>
            <p:ph type="ftr" sz="quarter" idx="11"/>
          </p:nvPr>
        </p:nvSpPr>
        <p:spPr/>
        <p:txBody>
          <a:bodyPr/>
          <a:lstStyle>
            <a:lvl1pPr>
              <a:defRPr/>
            </a:lvl1pPr>
          </a:lstStyle>
          <a:p>
            <a:pPr>
              <a:defRPr/>
            </a:pPr>
            <a:endParaRPr lang="en-GB"/>
          </a:p>
        </p:txBody>
      </p:sp>
      <p:sp>
        <p:nvSpPr>
          <p:cNvPr id="6" name="Slide Number Placeholder 5">
            <a:extLst>
              <a:ext uri="{FF2B5EF4-FFF2-40B4-BE49-F238E27FC236}">
                <a16:creationId xmlns:a16="http://schemas.microsoft.com/office/drawing/2014/main" id="{6DA5546C-977D-438E-BF13-BDB224CEF4C5}"/>
              </a:ext>
            </a:extLst>
          </p:cNvPr>
          <p:cNvSpPr>
            <a:spLocks noGrp="1"/>
          </p:cNvSpPr>
          <p:nvPr>
            <p:ph type="sldNum" sz="quarter" idx="12"/>
          </p:nvPr>
        </p:nvSpPr>
        <p:spPr/>
        <p:txBody>
          <a:bodyPr/>
          <a:lstStyle>
            <a:lvl1pPr>
              <a:defRPr/>
            </a:lvl1pPr>
          </a:lstStyle>
          <a:p>
            <a:pPr>
              <a:defRPr/>
            </a:pPr>
            <a:fld id="{6DE439C1-E9B0-4431-9F22-5974C7C26E62}" type="slidenum">
              <a:rPr lang="en-GB" altLang="en-US"/>
              <a:pPr>
                <a:defRPr/>
              </a:pPr>
              <a:t>‹#›</a:t>
            </a:fld>
            <a:endParaRPr lang="en-GB" altLang="en-US"/>
          </a:p>
        </p:txBody>
      </p:sp>
    </p:spTree>
    <p:extLst>
      <p:ext uri="{BB962C8B-B14F-4D97-AF65-F5344CB8AC3E}">
        <p14:creationId xmlns:p14="http://schemas.microsoft.com/office/powerpoint/2010/main" val="295415026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48028" y="251989"/>
            <a:ext cx="8568531" cy="1259946"/>
          </a:xfrm>
        </p:spPr>
        <p:txBody>
          <a:bodyPr/>
          <a:lstStyle/>
          <a:p>
            <a:r>
              <a:rPr lang="en-US"/>
              <a:t>Click to edit Master title style</a:t>
            </a:r>
          </a:p>
        </p:txBody>
      </p:sp>
      <p:sp>
        <p:nvSpPr>
          <p:cNvPr id="3" name="Table Placeholder 2"/>
          <p:cNvSpPr>
            <a:spLocks noGrp="1"/>
          </p:cNvSpPr>
          <p:nvPr>
            <p:ph type="tbl" idx="1"/>
          </p:nvPr>
        </p:nvSpPr>
        <p:spPr>
          <a:xfrm>
            <a:off x="504031" y="2078911"/>
            <a:ext cx="9016559" cy="4598802"/>
          </a:xfrm>
        </p:spPr>
        <p:txBody>
          <a:bodyPr/>
          <a:lstStyle/>
          <a:p>
            <a:pPr lvl="0"/>
            <a:endParaRPr lang="en-US" noProof="0"/>
          </a:p>
        </p:txBody>
      </p:sp>
      <p:sp>
        <p:nvSpPr>
          <p:cNvPr id="4" name="Date Placeholder 3"/>
          <p:cNvSpPr>
            <a:spLocks noGrp="1"/>
          </p:cNvSpPr>
          <p:nvPr>
            <p:ph type="dt" sz="half" idx="10"/>
          </p:nvPr>
        </p:nvSpPr>
        <p:spPr/>
        <p:txBody>
          <a:bodyPr/>
          <a:lstStyle>
            <a:lvl1pPr>
              <a:defRPr/>
            </a:lvl1pPr>
          </a:lstStyle>
          <a:p>
            <a:pPr>
              <a:defRPr/>
            </a:pPr>
            <a:endParaRPr lang="en-US"/>
          </a:p>
        </p:txBody>
      </p:sp>
      <p:sp>
        <p:nvSpPr>
          <p:cNvPr id="5" name="Footer Placeholder 4"/>
          <p:cNvSpPr>
            <a:spLocks noGrp="1"/>
          </p:cNvSpPr>
          <p:nvPr>
            <p:ph type="ftr" sz="quarter" idx="11"/>
          </p:nvPr>
        </p:nvSpPr>
        <p:spPr/>
        <p:txBody>
          <a:bodyPr/>
          <a:lstStyle>
            <a:lvl1pPr>
              <a:defRPr/>
            </a:lvl1pPr>
          </a:lstStyle>
          <a:p>
            <a:pPr>
              <a:defRPr/>
            </a:pPr>
            <a:r>
              <a:rPr lang="en-US"/>
              <a:t>Chapter 1</a:t>
            </a:r>
          </a:p>
        </p:txBody>
      </p:sp>
      <p:sp>
        <p:nvSpPr>
          <p:cNvPr id="6" name="Slide Number Placeholder 5"/>
          <p:cNvSpPr>
            <a:spLocks noGrp="1"/>
          </p:cNvSpPr>
          <p:nvPr>
            <p:ph type="sldNum" sz="quarter" idx="12"/>
          </p:nvPr>
        </p:nvSpPr>
        <p:spPr/>
        <p:txBody>
          <a:bodyPr/>
          <a:lstStyle>
            <a:lvl1pPr>
              <a:defRPr/>
            </a:lvl1pPr>
          </a:lstStyle>
          <a:p>
            <a:pPr>
              <a:defRPr/>
            </a:pPr>
            <a:fld id="{CA54C916-4605-4715-A997-B379DE4B3AE1}" type="slidenum">
              <a:rPr lang="en-US"/>
              <a:pPr>
                <a:defRPr/>
              </a:pPr>
              <a:t>‹#›</a:t>
            </a:fld>
            <a:endParaRPr lang="en-US"/>
          </a:p>
        </p:txBody>
      </p:sp>
    </p:spTree>
    <p:extLst>
      <p:ext uri="{BB962C8B-B14F-4D97-AF65-F5344CB8AC3E}">
        <p14:creationId xmlns:p14="http://schemas.microsoft.com/office/powerpoint/2010/main" val="1121770316"/>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a:extLst>
              <a:ext uri="{FF2B5EF4-FFF2-40B4-BE49-F238E27FC236}">
                <a16:creationId xmlns:a16="http://schemas.microsoft.com/office/drawing/2014/main" id="{3AAA098E-16D9-412F-AA9F-3C8515C3BECC}"/>
              </a:ext>
            </a:extLst>
          </p:cNvPr>
          <p:cNvSpPr>
            <a:spLocks noGrp="1"/>
          </p:cNvSpPr>
          <p:nvPr>
            <p:ph type="dt" sz="half" idx="10"/>
          </p:nvPr>
        </p:nvSpPr>
        <p:spPr/>
        <p:txBody>
          <a:bodyPr/>
          <a:lstStyle>
            <a:lvl1pPr>
              <a:defRPr/>
            </a:lvl1pPr>
          </a:lstStyle>
          <a:p>
            <a:pPr>
              <a:defRPr/>
            </a:pPr>
            <a:endParaRPr lang="en-GB"/>
          </a:p>
        </p:txBody>
      </p:sp>
      <p:sp>
        <p:nvSpPr>
          <p:cNvPr id="5" name="Footer Placeholder 4">
            <a:extLst>
              <a:ext uri="{FF2B5EF4-FFF2-40B4-BE49-F238E27FC236}">
                <a16:creationId xmlns:a16="http://schemas.microsoft.com/office/drawing/2014/main" id="{85B91584-9F63-4193-A510-1A4119E39023}"/>
              </a:ext>
            </a:extLst>
          </p:cNvPr>
          <p:cNvSpPr>
            <a:spLocks noGrp="1"/>
          </p:cNvSpPr>
          <p:nvPr>
            <p:ph type="ftr" sz="quarter" idx="11"/>
          </p:nvPr>
        </p:nvSpPr>
        <p:spPr/>
        <p:txBody>
          <a:bodyPr/>
          <a:lstStyle>
            <a:lvl1pPr>
              <a:defRPr/>
            </a:lvl1pPr>
          </a:lstStyle>
          <a:p>
            <a:pPr>
              <a:defRPr/>
            </a:pPr>
            <a:endParaRPr lang="en-GB"/>
          </a:p>
        </p:txBody>
      </p:sp>
      <p:sp>
        <p:nvSpPr>
          <p:cNvPr id="6" name="Slide Number Placeholder 5">
            <a:extLst>
              <a:ext uri="{FF2B5EF4-FFF2-40B4-BE49-F238E27FC236}">
                <a16:creationId xmlns:a16="http://schemas.microsoft.com/office/drawing/2014/main" id="{2D4E3E82-2895-4504-9057-8AE7C582ECBE}"/>
              </a:ext>
            </a:extLst>
          </p:cNvPr>
          <p:cNvSpPr>
            <a:spLocks noGrp="1"/>
          </p:cNvSpPr>
          <p:nvPr>
            <p:ph type="sldNum" sz="quarter" idx="12"/>
          </p:nvPr>
        </p:nvSpPr>
        <p:spPr/>
        <p:txBody>
          <a:bodyPr/>
          <a:lstStyle>
            <a:lvl1pPr>
              <a:defRPr/>
            </a:lvl1pPr>
          </a:lstStyle>
          <a:p>
            <a:pPr>
              <a:defRPr/>
            </a:pPr>
            <a:fld id="{3C826AA6-253B-466D-96E0-FE4F89E86B28}" type="slidenum">
              <a:rPr lang="en-GB" altLang="en-US"/>
              <a:pPr>
                <a:defRPr/>
              </a:pPr>
              <a:t>‹#›</a:t>
            </a:fld>
            <a:endParaRPr lang="en-GB" altLang="en-US"/>
          </a:p>
        </p:txBody>
      </p:sp>
    </p:spTree>
    <p:extLst>
      <p:ext uri="{BB962C8B-B14F-4D97-AF65-F5344CB8AC3E}">
        <p14:creationId xmlns:p14="http://schemas.microsoft.com/office/powerpoint/2010/main" val="12275460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with Picture">
    <p:spTree>
      <p:nvGrpSpPr>
        <p:cNvPr id="1" name=""/>
        <p:cNvGrpSpPr/>
        <p:nvPr/>
      </p:nvGrpSpPr>
      <p:grpSpPr>
        <a:xfrm>
          <a:off x="0" y="0"/>
          <a:ext cx="0" cy="0"/>
          <a:chOff x="0" y="0"/>
          <a:chExt cx="0" cy="0"/>
        </a:xfrm>
      </p:grpSpPr>
      <p:sp>
        <p:nvSpPr>
          <p:cNvPr id="2" name="Title 1"/>
          <p:cNvSpPr>
            <a:spLocks noGrp="1"/>
          </p:cNvSpPr>
          <p:nvPr>
            <p:ph type="ctrTitle"/>
          </p:nvPr>
        </p:nvSpPr>
        <p:spPr>
          <a:xfrm>
            <a:off x="400776" y="3695843"/>
            <a:ext cx="9279075" cy="1620430"/>
          </a:xfrm>
        </p:spPr>
        <p:txBody>
          <a:bodyPr/>
          <a:lstStyle/>
          <a:p>
            <a:r>
              <a:rPr lang="en-US"/>
              <a:t>Click to edit Master title style</a:t>
            </a:r>
            <a:endParaRPr/>
          </a:p>
        </p:txBody>
      </p:sp>
      <p:sp>
        <p:nvSpPr>
          <p:cNvPr id="3" name="Subtitle 2"/>
          <p:cNvSpPr>
            <a:spLocks noGrp="1"/>
          </p:cNvSpPr>
          <p:nvPr>
            <p:ph type="subTitle" idx="1"/>
          </p:nvPr>
        </p:nvSpPr>
        <p:spPr>
          <a:xfrm>
            <a:off x="400776" y="5259176"/>
            <a:ext cx="9279075" cy="1072190"/>
          </a:xfrm>
        </p:spPr>
        <p:txBody>
          <a:bodyPr>
            <a:normAutofit/>
          </a:bodyPr>
          <a:lstStyle>
            <a:lvl1pPr marL="0" indent="0" algn="ctr">
              <a:spcBef>
                <a:spcPts val="331"/>
              </a:spcBef>
              <a:buNone/>
              <a:defRPr sz="2000">
                <a:solidFill>
                  <a:schemeClr val="tx1">
                    <a:tint val="75000"/>
                  </a:schemeClr>
                </a:solidFill>
              </a:defRPr>
            </a:lvl1pPr>
            <a:lvl2pPr marL="503972" indent="0" algn="ctr">
              <a:buNone/>
              <a:defRPr>
                <a:solidFill>
                  <a:schemeClr val="tx1">
                    <a:tint val="75000"/>
                  </a:schemeClr>
                </a:solidFill>
              </a:defRPr>
            </a:lvl2pPr>
            <a:lvl3pPr marL="1007943" indent="0" algn="ctr">
              <a:buNone/>
              <a:defRPr>
                <a:solidFill>
                  <a:schemeClr val="tx1">
                    <a:tint val="75000"/>
                  </a:schemeClr>
                </a:solidFill>
              </a:defRPr>
            </a:lvl3pPr>
            <a:lvl4pPr marL="1511915" indent="0" algn="ctr">
              <a:buNone/>
              <a:defRPr>
                <a:solidFill>
                  <a:schemeClr val="tx1">
                    <a:tint val="75000"/>
                  </a:schemeClr>
                </a:solidFill>
              </a:defRPr>
            </a:lvl4pPr>
            <a:lvl5pPr marL="2015886" indent="0" algn="ctr">
              <a:buNone/>
              <a:defRPr>
                <a:solidFill>
                  <a:schemeClr val="tx1">
                    <a:tint val="75000"/>
                  </a:schemeClr>
                </a:solidFill>
              </a:defRPr>
            </a:lvl5pPr>
            <a:lvl6pPr marL="2519858" indent="0" algn="ctr">
              <a:buNone/>
              <a:defRPr>
                <a:solidFill>
                  <a:schemeClr val="tx1">
                    <a:tint val="75000"/>
                  </a:schemeClr>
                </a:solidFill>
              </a:defRPr>
            </a:lvl6pPr>
            <a:lvl7pPr marL="3023829" indent="0" algn="ctr">
              <a:buNone/>
              <a:defRPr>
                <a:solidFill>
                  <a:schemeClr val="tx1">
                    <a:tint val="75000"/>
                  </a:schemeClr>
                </a:solidFill>
              </a:defRPr>
            </a:lvl7pPr>
            <a:lvl8pPr marL="3527801" indent="0" algn="ctr">
              <a:buNone/>
              <a:defRPr>
                <a:solidFill>
                  <a:schemeClr val="tx1">
                    <a:tint val="75000"/>
                  </a:schemeClr>
                </a:solidFill>
              </a:defRPr>
            </a:lvl8pPr>
            <a:lvl9pPr marL="4031772" indent="0" algn="ctr">
              <a:buNone/>
              <a:defRPr>
                <a:solidFill>
                  <a:schemeClr val="tx1">
                    <a:tint val="75000"/>
                  </a:schemeClr>
                </a:solidFill>
              </a:defRPr>
            </a:lvl9pPr>
          </a:lstStyle>
          <a:p>
            <a:r>
              <a:rPr lang="en-US"/>
              <a:t>Click to edit Master subtitle style</a:t>
            </a:r>
            <a:endParaRPr/>
          </a:p>
        </p:txBody>
      </p:sp>
      <p:sp>
        <p:nvSpPr>
          <p:cNvPr id="9" name="Picture Placeholder 2"/>
          <p:cNvSpPr>
            <a:spLocks noGrp="1"/>
          </p:cNvSpPr>
          <p:nvPr>
            <p:ph type="pic" idx="13"/>
          </p:nvPr>
        </p:nvSpPr>
        <p:spPr>
          <a:xfrm>
            <a:off x="408980" y="400733"/>
            <a:ext cx="9262666" cy="3127115"/>
          </a:xfrm>
          <a:ln w="3175">
            <a:solidFill>
              <a:schemeClr val="bg1"/>
            </a:solidFill>
          </a:ln>
          <a:effectLst>
            <a:outerShdw blurRad="63500" sx="100500" sy="100500" algn="ctr" rotWithShape="0">
              <a:prstClr val="black">
                <a:alpha val="50000"/>
              </a:prstClr>
            </a:outerShdw>
          </a:effectLst>
        </p:spPr>
        <p:txBody>
          <a:bodyPr rtlCol="0">
            <a:normAutofit/>
          </a:bodyPr>
          <a:lstStyle>
            <a:lvl1pPr marL="0" indent="0">
              <a:buNone/>
              <a:defRPr sz="3500"/>
            </a:lvl1pPr>
            <a:lvl2pPr marL="503972" indent="0">
              <a:buNone/>
              <a:defRPr sz="3100"/>
            </a:lvl2pPr>
            <a:lvl3pPr marL="1007943" indent="0">
              <a:buNone/>
              <a:defRPr sz="2600"/>
            </a:lvl3pPr>
            <a:lvl4pPr marL="1511915" indent="0">
              <a:buNone/>
              <a:defRPr sz="2200"/>
            </a:lvl4pPr>
            <a:lvl5pPr marL="2015886" indent="0">
              <a:buNone/>
              <a:defRPr sz="2200"/>
            </a:lvl5pPr>
            <a:lvl6pPr marL="2519858" indent="0">
              <a:buNone/>
              <a:defRPr sz="2200"/>
            </a:lvl6pPr>
            <a:lvl7pPr marL="3023829" indent="0">
              <a:buNone/>
              <a:defRPr sz="2200"/>
            </a:lvl7pPr>
            <a:lvl8pPr marL="3527801" indent="0">
              <a:buNone/>
              <a:defRPr sz="2200"/>
            </a:lvl8pPr>
            <a:lvl9pPr marL="4031772" indent="0">
              <a:buNone/>
              <a:defRPr sz="2200"/>
            </a:lvl9pPr>
          </a:lstStyle>
          <a:p>
            <a:pPr lvl="0"/>
            <a:r>
              <a:rPr lang="en-US" noProof="0"/>
              <a:t>Click icon to add picture</a:t>
            </a:r>
            <a:endParaRPr noProof="0"/>
          </a:p>
        </p:txBody>
      </p:sp>
      <p:sp>
        <p:nvSpPr>
          <p:cNvPr id="5" name="Date Placeholder 3">
            <a:extLst>
              <a:ext uri="{FF2B5EF4-FFF2-40B4-BE49-F238E27FC236}">
                <a16:creationId xmlns:a16="http://schemas.microsoft.com/office/drawing/2014/main" id="{5A7A8FFB-0818-4D0B-901C-D4EE32B5E1B9}"/>
              </a:ext>
            </a:extLst>
          </p:cNvPr>
          <p:cNvSpPr>
            <a:spLocks noGrp="1"/>
          </p:cNvSpPr>
          <p:nvPr>
            <p:ph type="dt" sz="half" idx="14"/>
          </p:nvPr>
        </p:nvSpPr>
        <p:spPr/>
        <p:txBody>
          <a:bodyPr/>
          <a:lstStyle>
            <a:lvl1pPr>
              <a:defRPr/>
            </a:lvl1pPr>
          </a:lstStyle>
          <a:p>
            <a:pPr>
              <a:defRPr/>
            </a:pPr>
            <a:endParaRPr lang="en-GB"/>
          </a:p>
        </p:txBody>
      </p:sp>
      <p:sp>
        <p:nvSpPr>
          <p:cNvPr id="6" name="Footer Placeholder 4">
            <a:extLst>
              <a:ext uri="{FF2B5EF4-FFF2-40B4-BE49-F238E27FC236}">
                <a16:creationId xmlns:a16="http://schemas.microsoft.com/office/drawing/2014/main" id="{E9F0BC9E-AA2A-4875-B33F-7A842B77DFDA}"/>
              </a:ext>
            </a:extLst>
          </p:cNvPr>
          <p:cNvSpPr>
            <a:spLocks noGrp="1"/>
          </p:cNvSpPr>
          <p:nvPr>
            <p:ph type="ftr" sz="quarter" idx="15"/>
          </p:nvPr>
        </p:nvSpPr>
        <p:spPr/>
        <p:txBody>
          <a:bodyPr/>
          <a:lstStyle>
            <a:lvl1pPr>
              <a:defRPr/>
            </a:lvl1pPr>
          </a:lstStyle>
          <a:p>
            <a:pPr>
              <a:defRPr/>
            </a:pPr>
            <a:endParaRPr lang="en-GB"/>
          </a:p>
        </p:txBody>
      </p:sp>
      <p:sp>
        <p:nvSpPr>
          <p:cNvPr id="7" name="Slide Number Placeholder 5">
            <a:extLst>
              <a:ext uri="{FF2B5EF4-FFF2-40B4-BE49-F238E27FC236}">
                <a16:creationId xmlns:a16="http://schemas.microsoft.com/office/drawing/2014/main" id="{38C67443-4E65-430E-9876-7CD50119D942}"/>
              </a:ext>
            </a:extLst>
          </p:cNvPr>
          <p:cNvSpPr>
            <a:spLocks noGrp="1"/>
          </p:cNvSpPr>
          <p:nvPr>
            <p:ph type="sldNum" sz="quarter" idx="16"/>
          </p:nvPr>
        </p:nvSpPr>
        <p:spPr/>
        <p:txBody>
          <a:bodyPr/>
          <a:lstStyle>
            <a:lvl1pPr>
              <a:defRPr/>
            </a:lvl1pPr>
          </a:lstStyle>
          <a:p>
            <a:pPr>
              <a:defRPr/>
            </a:pPr>
            <a:fld id="{B4FD6A33-06CE-4B87-93B4-9ABC25CE5746}" type="slidenum">
              <a:rPr lang="en-GB" altLang="en-US"/>
              <a:pPr>
                <a:defRPr/>
              </a:pPr>
              <a:t>‹#›</a:t>
            </a:fld>
            <a:endParaRPr lang="en-GB" altLang="en-US"/>
          </a:p>
        </p:txBody>
      </p:sp>
    </p:spTree>
    <p:extLst>
      <p:ext uri="{BB962C8B-B14F-4D97-AF65-F5344CB8AC3E}">
        <p14:creationId xmlns:p14="http://schemas.microsoft.com/office/powerpoint/2010/main" val="14069757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5538" y="2649022"/>
            <a:ext cx="8881801" cy="1501435"/>
          </a:xfrm>
        </p:spPr>
        <p:txBody>
          <a:bodyPr/>
          <a:lstStyle>
            <a:lvl1pPr algn="ctr">
              <a:defRPr sz="5100" b="0" cap="none" baseline="0"/>
            </a:lvl1pPr>
          </a:lstStyle>
          <a:p>
            <a:r>
              <a:rPr lang="en-US"/>
              <a:t>Click to edit Master title style</a:t>
            </a:r>
            <a:endParaRPr/>
          </a:p>
        </p:txBody>
      </p:sp>
      <p:sp>
        <p:nvSpPr>
          <p:cNvPr id="3" name="Text Placeholder 2"/>
          <p:cNvSpPr>
            <a:spLocks noGrp="1"/>
          </p:cNvSpPr>
          <p:nvPr>
            <p:ph type="body" idx="1"/>
          </p:nvPr>
        </p:nvSpPr>
        <p:spPr>
          <a:xfrm>
            <a:off x="605538" y="4118254"/>
            <a:ext cx="8881801" cy="1653678"/>
          </a:xfrm>
        </p:spPr>
        <p:txBody>
          <a:bodyPr>
            <a:normAutofit/>
          </a:bodyPr>
          <a:lstStyle>
            <a:lvl1pPr marL="0" indent="0" algn="ctr">
              <a:spcBef>
                <a:spcPts val="331"/>
              </a:spcBef>
              <a:buNone/>
              <a:defRPr sz="2000">
                <a:solidFill>
                  <a:schemeClr val="tx1">
                    <a:tint val="75000"/>
                  </a:schemeClr>
                </a:solidFill>
              </a:defRPr>
            </a:lvl1pPr>
            <a:lvl2pPr marL="503972" indent="0">
              <a:buNone/>
              <a:defRPr sz="2000">
                <a:solidFill>
                  <a:schemeClr val="tx1">
                    <a:tint val="75000"/>
                  </a:schemeClr>
                </a:solidFill>
              </a:defRPr>
            </a:lvl2pPr>
            <a:lvl3pPr marL="1007943" indent="0">
              <a:buNone/>
              <a:defRPr sz="1800">
                <a:solidFill>
                  <a:schemeClr val="tx1">
                    <a:tint val="75000"/>
                  </a:schemeClr>
                </a:solidFill>
              </a:defRPr>
            </a:lvl3pPr>
            <a:lvl4pPr marL="1511915" indent="0">
              <a:buNone/>
              <a:defRPr sz="1500">
                <a:solidFill>
                  <a:schemeClr val="tx1">
                    <a:tint val="75000"/>
                  </a:schemeClr>
                </a:solidFill>
              </a:defRPr>
            </a:lvl4pPr>
            <a:lvl5pPr marL="2015886" indent="0">
              <a:buNone/>
              <a:defRPr sz="1500">
                <a:solidFill>
                  <a:schemeClr val="tx1">
                    <a:tint val="75000"/>
                  </a:schemeClr>
                </a:solidFill>
              </a:defRPr>
            </a:lvl5pPr>
            <a:lvl6pPr marL="2519858" indent="0">
              <a:buNone/>
              <a:defRPr sz="1500">
                <a:solidFill>
                  <a:schemeClr val="tx1">
                    <a:tint val="75000"/>
                  </a:schemeClr>
                </a:solidFill>
              </a:defRPr>
            </a:lvl6pPr>
            <a:lvl7pPr marL="3023829" indent="0">
              <a:buNone/>
              <a:defRPr sz="1500">
                <a:solidFill>
                  <a:schemeClr val="tx1">
                    <a:tint val="75000"/>
                  </a:schemeClr>
                </a:solidFill>
              </a:defRPr>
            </a:lvl7pPr>
            <a:lvl8pPr marL="3527801" indent="0">
              <a:buNone/>
              <a:defRPr sz="1500">
                <a:solidFill>
                  <a:schemeClr val="tx1">
                    <a:tint val="75000"/>
                  </a:schemeClr>
                </a:solidFill>
              </a:defRPr>
            </a:lvl8pPr>
            <a:lvl9pPr marL="4031772" indent="0">
              <a:buNone/>
              <a:defRPr sz="15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AAFF7C7-82BA-4F1B-9990-F144C8DBDF45}"/>
              </a:ext>
            </a:extLst>
          </p:cNvPr>
          <p:cNvSpPr>
            <a:spLocks noGrp="1"/>
          </p:cNvSpPr>
          <p:nvPr>
            <p:ph type="dt" sz="half" idx="10"/>
          </p:nvPr>
        </p:nvSpPr>
        <p:spPr/>
        <p:txBody>
          <a:bodyPr/>
          <a:lstStyle>
            <a:lvl1pPr>
              <a:defRPr/>
            </a:lvl1pPr>
          </a:lstStyle>
          <a:p>
            <a:pPr>
              <a:defRPr/>
            </a:pPr>
            <a:endParaRPr lang="en-GB"/>
          </a:p>
        </p:txBody>
      </p:sp>
      <p:sp>
        <p:nvSpPr>
          <p:cNvPr id="5" name="Footer Placeholder 4">
            <a:extLst>
              <a:ext uri="{FF2B5EF4-FFF2-40B4-BE49-F238E27FC236}">
                <a16:creationId xmlns:a16="http://schemas.microsoft.com/office/drawing/2014/main" id="{0576746D-2CAB-4A2F-BEF9-4AD5A257D9F6}"/>
              </a:ext>
            </a:extLst>
          </p:cNvPr>
          <p:cNvSpPr>
            <a:spLocks noGrp="1"/>
          </p:cNvSpPr>
          <p:nvPr>
            <p:ph type="ftr" sz="quarter" idx="11"/>
          </p:nvPr>
        </p:nvSpPr>
        <p:spPr/>
        <p:txBody>
          <a:bodyPr/>
          <a:lstStyle>
            <a:lvl1pPr>
              <a:defRPr/>
            </a:lvl1pPr>
          </a:lstStyle>
          <a:p>
            <a:pPr>
              <a:defRPr/>
            </a:pPr>
            <a:endParaRPr lang="en-GB"/>
          </a:p>
        </p:txBody>
      </p:sp>
      <p:sp>
        <p:nvSpPr>
          <p:cNvPr id="6" name="Slide Number Placeholder 5">
            <a:extLst>
              <a:ext uri="{FF2B5EF4-FFF2-40B4-BE49-F238E27FC236}">
                <a16:creationId xmlns:a16="http://schemas.microsoft.com/office/drawing/2014/main" id="{AF185811-C648-4AAA-B2CC-E3832A09142F}"/>
              </a:ext>
            </a:extLst>
          </p:cNvPr>
          <p:cNvSpPr>
            <a:spLocks noGrp="1"/>
          </p:cNvSpPr>
          <p:nvPr>
            <p:ph type="sldNum" sz="quarter" idx="12"/>
          </p:nvPr>
        </p:nvSpPr>
        <p:spPr/>
        <p:txBody>
          <a:bodyPr/>
          <a:lstStyle>
            <a:lvl1pPr>
              <a:defRPr/>
            </a:lvl1pPr>
          </a:lstStyle>
          <a:p>
            <a:pPr>
              <a:defRPr/>
            </a:pPr>
            <a:fld id="{041CE8CD-C920-4B96-9B2A-638823584A05}" type="slidenum">
              <a:rPr lang="en-GB" altLang="en-US"/>
              <a:pPr>
                <a:defRPr/>
              </a:pPr>
              <a:t>‹#›</a:t>
            </a:fld>
            <a:endParaRPr lang="en-GB" altLang="en-US"/>
          </a:p>
        </p:txBody>
      </p:sp>
    </p:spTree>
    <p:extLst>
      <p:ext uri="{BB962C8B-B14F-4D97-AF65-F5344CB8AC3E}">
        <p14:creationId xmlns:p14="http://schemas.microsoft.com/office/powerpoint/2010/main" val="17735515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5537" y="118583"/>
            <a:ext cx="8866051" cy="1473746"/>
          </a:xfrm>
        </p:spPr>
        <p:txBody>
          <a:bodyPr/>
          <a:lstStyle/>
          <a:p>
            <a:r>
              <a:rPr lang="en-US"/>
              <a:t>Click to edit Master title style</a:t>
            </a:r>
            <a:endParaRPr/>
          </a:p>
        </p:txBody>
      </p:sp>
      <p:sp>
        <p:nvSpPr>
          <p:cNvPr id="3" name="Content Placeholder 2"/>
          <p:cNvSpPr>
            <a:spLocks noGrp="1"/>
          </p:cNvSpPr>
          <p:nvPr>
            <p:ph sz="half" idx="1"/>
          </p:nvPr>
        </p:nvSpPr>
        <p:spPr>
          <a:xfrm>
            <a:off x="605537" y="1763925"/>
            <a:ext cx="4233863" cy="4787794"/>
          </a:xfrm>
        </p:spPr>
        <p:txBody>
          <a:bodyPr>
            <a:normAutofit/>
          </a:bodyPr>
          <a:lstStyle>
            <a:lvl1pPr>
              <a:spcBef>
                <a:spcPts val="1764"/>
              </a:spcBef>
              <a:defRPr sz="2200"/>
            </a:lvl1pPr>
            <a:lvl2pPr>
              <a:defRPr sz="20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5237726" y="1763925"/>
            <a:ext cx="4233863" cy="4787794"/>
          </a:xfrm>
        </p:spPr>
        <p:txBody>
          <a:bodyPr>
            <a:normAutofit/>
          </a:bodyPr>
          <a:lstStyle>
            <a:lvl1pPr>
              <a:spcBef>
                <a:spcPts val="1764"/>
              </a:spcBef>
              <a:defRPr sz="2200"/>
            </a:lvl1pPr>
            <a:lvl2pPr>
              <a:defRPr sz="20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3">
            <a:extLst>
              <a:ext uri="{FF2B5EF4-FFF2-40B4-BE49-F238E27FC236}">
                <a16:creationId xmlns:a16="http://schemas.microsoft.com/office/drawing/2014/main" id="{04F00BF3-8EF0-45BC-8DCD-280CCE7D6B09}"/>
              </a:ext>
            </a:extLst>
          </p:cNvPr>
          <p:cNvSpPr>
            <a:spLocks noGrp="1"/>
          </p:cNvSpPr>
          <p:nvPr>
            <p:ph type="dt" sz="half" idx="10"/>
          </p:nvPr>
        </p:nvSpPr>
        <p:spPr/>
        <p:txBody>
          <a:bodyPr/>
          <a:lstStyle>
            <a:lvl1pPr>
              <a:defRPr/>
            </a:lvl1pPr>
          </a:lstStyle>
          <a:p>
            <a:pPr>
              <a:defRPr/>
            </a:pPr>
            <a:endParaRPr lang="en-GB"/>
          </a:p>
        </p:txBody>
      </p:sp>
      <p:sp>
        <p:nvSpPr>
          <p:cNvPr id="6" name="Footer Placeholder 4">
            <a:extLst>
              <a:ext uri="{FF2B5EF4-FFF2-40B4-BE49-F238E27FC236}">
                <a16:creationId xmlns:a16="http://schemas.microsoft.com/office/drawing/2014/main" id="{9B74617E-D2D2-47E8-B08C-F90FC3FBB1E9}"/>
              </a:ext>
            </a:extLst>
          </p:cNvPr>
          <p:cNvSpPr>
            <a:spLocks noGrp="1"/>
          </p:cNvSpPr>
          <p:nvPr>
            <p:ph type="ftr" sz="quarter" idx="11"/>
          </p:nvPr>
        </p:nvSpPr>
        <p:spPr/>
        <p:txBody>
          <a:bodyPr/>
          <a:lstStyle>
            <a:lvl1pPr>
              <a:defRPr/>
            </a:lvl1pPr>
          </a:lstStyle>
          <a:p>
            <a:pPr>
              <a:defRPr/>
            </a:pPr>
            <a:endParaRPr lang="en-GB"/>
          </a:p>
        </p:txBody>
      </p:sp>
      <p:sp>
        <p:nvSpPr>
          <p:cNvPr id="7" name="Slide Number Placeholder 5">
            <a:extLst>
              <a:ext uri="{FF2B5EF4-FFF2-40B4-BE49-F238E27FC236}">
                <a16:creationId xmlns:a16="http://schemas.microsoft.com/office/drawing/2014/main" id="{09675CDD-8BCB-4D0D-B995-660546C5981C}"/>
              </a:ext>
            </a:extLst>
          </p:cNvPr>
          <p:cNvSpPr>
            <a:spLocks noGrp="1"/>
          </p:cNvSpPr>
          <p:nvPr>
            <p:ph type="sldNum" sz="quarter" idx="12"/>
          </p:nvPr>
        </p:nvSpPr>
        <p:spPr/>
        <p:txBody>
          <a:bodyPr/>
          <a:lstStyle>
            <a:lvl1pPr>
              <a:defRPr/>
            </a:lvl1pPr>
          </a:lstStyle>
          <a:p>
            <a:pPr>
              <a:defRPr/>
            </a:pPr>
            <a:fld id="{FA321B50-92F4-49E2-ADAE-E6399CBFF632}" type="slidenum">
              <a:rPr lang="en-GB" altLang="en-US"/>
              <a:pPr>
                <a:defRPr/>
              </a:pPr>
              <a:t>‹#›</a:t>
            </a:fld>
            <a:endParaRPr lang="en-GB" altLang="en-US"/>
          </a:p>
        </p:txBody>
      </p:sp>
    </p:spTree>
    <p:extLst>
      <p:ext uri="{BB962C8B-B14F-4D97-AF65-F5344CB8AC3E}">
        <p14:creationId xmlns:p14="http://schemas.microsoft.com/office/powerpoint/2010/main" val="31455780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5536" y="118583"/>
            <a:ext cx="8866051" cy="1473746"/>
          </a:xfrm>
        </p:spPr>
        <p:txBody>
          <a:bodyPr/>
          <a:lstStyle>
            <a:lvl1pPr>
              <a:defRPr/>
            </a:lvl1pPr>
          </a:lstStyle>
          <a:p>
            <a:r>
              <a:rPr lang="en-US"/>
              <a:t>Click to edit Master title style</a:t>
            </a:r>
            <a:endParaRPr/>
          </a:p>
        </p:txBody>
      </p:sp>
      <p:sp>
        <p:nvSpPr>
          <p:cNvPr id="3" name="Text Placeholder 2"/>
          <p:cNvSpPr>
            <a:spLocks noGrp="1"/>
          </p:cNvSpPr>
          <p:nvPr>
            <p:ph type="body" idx="1"/>
          </p:nvPr>
        </p:nvSpPr>
        <p:spPr>
          <a:xfrm>
            <a:off x="605536" y="1601911"/>
            <a:ext cx="4233863" cy="827714"/>
          </a:xfrm>
        </p:spPr>
        <p:txBody>
          <a:bodyPr anchor="b">
            <a:noAutofit/>
          </a:bodyPr>
          <a:lstStyle>
            <a:lvl1pPr marL="0" indent="0" algn="ctr">
              <a:spcBef>
                <a:spcPts val="0"/>
              </a:spcBef>
              <a:buNone/>
              <a:defRPr sz="2600" b="0">
                <a:solidFill>
                  <a:schemeClr val="accent1">
                    <a:lumMod val="60000"/>
                    <a:lumOff val="40000"/>
                  </a:schemeClr>
                </a:solidFill>
              </a:defRPr>
            </a:lvl1pPr>
            <a:lvl2pPr marL="503972" indent="0">
              <a:buNone/>
              <a:defRPr sz="2200" b="1"/>
            </a:lvl2pPr>
            <a:lvl3pPr marL="1007943" indent="0">
              <a:buNone/>
              <a:defRPr sz="2000" b="1"/>
            </a:lvl3pPr>
            <a:lvl4pPr marL="1511915" indent="0">
              <a:buNone/>
              <a:defRPr sz="1800" b="1"/>
            </a:lvl4pPr>
            <a:lvl5pPr marL="2015886" indent="0">
              <a:buNone/>
              <a:defRPr sz="1800" b="1"/>
            </a:lvl5pPr>
            <a:lvl6pPr marL="2519858" indent="0">
              <a:buNone/>
              <a:defRPr sz="1800" b="1"/>
            </a:lvl6pPr>
            <a:lvl7pPr marL="3023829" indent="0">
              <a:buNone/>
              <a:defRPr sz="1800" b="1"/>
            </a:lvl7pPr>
            <a:lvl8pPr marL="3527801" indent="0">
              <a:buNone/>
              <a:defRPr sz="1800" b="1"/>
            </a:lvl8pPr>
            <a:lvl9pPr marL="4031772" indent="0">
              <a:buNone/>
              <a:defRPr sz="1800" b="1"/>
            </a:lvl9pPr>
          </a:lstStyle>
          <a:p>
            <a:pPr lvl="0"/>
            <a:r>
              <a:rPr lang="en-US"/>
              <a:t>Click to edit Master text styles</a:t>
            </a:r>
          </a:p>
        </p:txBody>
      </p:sp>
      <p:sp>
        <p:nvSpPr>
          <p:cNvPr id="4" name="Content Placeholder 3"/>
          <p:cNvSpPr>
            <a:spLocks noGrp="1"/>
          </p:cNvSpPr>
          <p:nvPr>
            <p:ph sz="half" idx="2"/>
          </p:nvPr>
        </p:nvSpPr>
        <p:spPr>
          <a:xfrm>
            <a:off x="605536" y="2587591"/>
            <a:ext cx="4233863" cy="3964128"/>
          </a:xfrm>
        </p:spPr>
        <p:txBody>
          <a:bodyPr>
            <a:normAutofit/>
          </a:bodyPr>
          <a:lstStyle>
            <a:lvl1pPr>
              <a:spcBef>
                <a:spcPts val="1764"/>
              </a:spcBef>
              <a:defRPr sz="22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5237724" y="1601911"/>
            <a:ext cx="4233863" cy="827714"/>
          </a:xfrm>
        </p:spPr>
        <p:txBody>
          <a:bodyPr anchor="b">
            <a:noAutofit/>
          </a:bodyPr>
          <a:lstStyle>
            <a:lvl1pPr marL="0" indent="0" algn="ctr">
              <a:spcBef>
                <a:spcPts val="0"/>
              </a:spcBef>
              <a:buNone/>
              <a:defRPr sz="2600" b="0">
                <a:solidFill>
                  <a:schemeClr val="accent1">
                    <a:lumMod val="60000"/>
                    <a:lumOff val="40000"/>
                  </a:schemeClr>
                </a:solidFill>
              </a:defRPr>
            </a:lvl1pPr>
            <a:lvl2pPr marL="503972" indent="0">
              <a:buNone/>
              <a:defRPr sz="2200" b="1"/>
            </a:lvl2pPr>
            <a:lvl3pPr marL="1007943" indent="0">
              <a:buNone/>
              <a:defRPr sz="2000" b="1"/>
            </a:lvl3pPr>
            <a:lvl4pPr marL="1511915" indent="0">
              <a:buNone/>
              <a:defRPr sz="1800" b="1"/>
            </a:lvl4pPr>
            <a:lvl5pPr marL="2015886" indent="0">
              <a:buNone/>
              <a:defRPr sz="1800" b="1"/>
            </a:lvl5pPr>
            <a:lvl6pPr marL="2519858" indent="0">
              <a:buNone/>
              <a:defRPr sz="1800" b="1"/>
            </a:lvl6pPr>
            <a:lvl7pPr marL="3023829" indent="0">
              <a:buNone/>
              <a:defRPr sz="1800" b="1"/>
            </a:lvl7pPr>
            <a:lvl8pPr marL="3527801" indent="0">
              <a:buNone/>
              <a:defRPr sz="1800" b="1"/>
            </a:lvl8pPr>
            <a:lvl9pPr marL="4031772" indent="0">
              <a:buNone/>
              <a:defRPr sz="1800" b="1"/>
            </a:lvl9pPr>
          </a:lstStyle>
          <a:p>
            <a:pPr lvl="0"/>
            <a:r>
              <a:rPr lang="en-US"/>
              <a:t>Click to edit Master text styles</a:t>
            </a:r>
          </a:p>
        </p:txBody>
      </p:sp>
      <p:sp>
        <p:nvSpPr>
          <p:cNvPr id="6" name="Content Placeholder 5"/>
          <p:cNvSpPr>
            <a:spLocks noGrp="1"/>
          </p:cNvSpPr>
          <p:nvPr>
            <p:ph sz="quarter" idx="4"/>
          </p:nvPr>
        </p:nvSpPr>
        <p:spPr>
          <a:xfrm>
            <a:off x="5237724" y="2587591"/>
            <a:ext cx="4233863" cy="3964128"/>
          </a:xfrm>
        </p:spPr>
        <p:txBody>
          <a:bodyPr>
            <a:normAutofit/>
          </a:bodyPr>
          <a:lstStyle>
            <a:lvl1pPr>
              <a:spcBef>
                <a:spcPts val="1764"/>
              </a:spcBef>
              <a:defRPr sz="22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7" name="Date Placeholder 3">
            <a:extLst>
              <a:ext uri="{FF2B5EF4-FFF2-40B4-BE49-F238E27FC236}">
                <a16:creationId xmlns:a16="http://schemas.microsoft.com/office/drawing/2014/main" id="{3D41C2D1-7EC1-42D0-8B8A-82E5AF6C0C9D}"/>
              </a:ext>
            </a:extLst>
          </p:cNvPr>
          <p:cNvSpPr>
            <a:spLocks noGrp="1"/>
          </p:cNvSpPr>
          <p:nvPr>
            <p:ph type="dt" sz="half" idx="10"/>
          </p:nvPr>
        </p:nvSpPr>
        <p:spPr/>
        <p:txBody>
          <a:bodyPr/>
          <a:lstStyle>
            <a:lvl1pPr>
              <a:defRPr/>
            </a:lvl1pPr>
          </a:lstStyle>
          <a:p>
            <a:pPr>
              <a:defRPr/>
            </a:pPr>
            <a:endParaRPr lang="en-GB"/>
          </a:p>
        </p:txBody>
      </p:sp>
      <p:sp>
        <p:nvSpPr>
          <p:cNvPr id="8" name="Footer Placeholder 4">
            <a:extLst>
              <a:ext uri="{FF2B5EF4-FFF2-40B4-BE49-F238E27FC236}">
                <a16:creationId xmlns:a16="http://schemas.microsoft.com/office/drawing/2014/main" id="{9EDD33F0-F081-4FC7-A80C-AAADA5409A65}"/>
              </a:ext>
            </a:extLst>
          </p:cNvPr>
          <p:cNvSpPr>
            <a:spLocks noGrp="1"/>
          </p:cNvSpPr>
          <p:nvPr>
            <p:ph type="ftr" sz="quarter" idx="11"/>
          </p:nvPr>
        </p:nvSpPr>
        <p:spPr/>
        <p:txBody>
          <a:bodyPr/>
          <a:lstStyle>
            <a:lvl1pPr>
              <a:defRPr/>
            </a:lvl1pPr>
          </a:lstStyle>
          <a:p>
            <a:pPr>
              <a:defRPr/>
            </a:pPr>
            <a:endParaRPr lang="en-GB"/>
          </a:p>
        </p:txBody>
      </p:sp>
      <p:sp>
        <p:nvSpPr>
          <p:cNvPr id="9" name="Slide Number Placeholder 5">
            <a:extLst>
              <a:ext uri="{FF2B5EF4-FFF2-40B4-BE49-F238E27FC236}">
                <a16:creationId xmlns:a16="http://schemas.microsoft.com/office/drawing/2014/main" id="{68592A80-A2C8-41D9-AACE-9BC8E11E80D5}"/>
              </a:ext>
            </a:extLst>
          </p:cNvPr>
          <p:cNvSpPr>
            <a:spLocks noGrp="1"/>
          </p:cNvSpPr>
          <p:nvPr>
            <p:ph type="sldNum" sz="quarter" idx="12"/>
          </p:nvPr>
        </p:nvSpPr>
        <p:spPr/>
        <p:txBody>
          <a:bodyPr/>
          <a:lstStyle>
            <a:lvl1pPr>
              <a:defRPr/>
            </a:lvl1pPr>
          </a:lstStyle>
          <a:p>
            <a:pPr>
              <a:defRPr/>
            </a:pPr>
            <a:fld id="{74AC82A3-91A5-4BEE-8BC9-41FE73EC5653}" type="slidenum">
              <a:rPr lang="en-GB" altLang="en-US"/>
              <a:pPr>
                <a:defRPr/>
              </a:pPr>
              <a:t>‹#›</a:t>
            </a:fld>
            <a:endParaRPr lang="en-GB" altLang="en-US"/>
          </a:p>
        </p:txBody>
      </p:sp>
    </p:spTree>
    <p:extLst>
      <p:ext uri="{BB962C8B-B14F-4D97-AF65-F5344CB8AC3E}">
        <p14:creationId xmlns:p14="http://schemas.microsoft.com/office/powerpoint/2010/main" val="32981175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Date Placeholder 3">
            <a:extLst>
              <a:ext uri="{FF2B5EF4-FFF2-40B4-BE49-F238E27FC236}">
                <a16:creationId xmlns:a16="http://schemas.microsoft.com/office/drawing/2014/main" id="{DC7553E4-7395-48E5-A627-6FF4D0CDA51B}"/>
              </a:ext>
            </a:extLst>
          </p:cNvPr>
          <p:cNvSpPr>
            <a:spLocks noGrp="1"/>
          </p:cNvSpPr>
          <p:nvPr>
            <p:ph type="dt" sz="half" idx="10"/>
          </p:nvPr>
        </p:nvSpPr>
        <p:spPr/>
        <p:txBody>
          <a:bodyPr/>
          <a:lstStyle>
            <a:lvl1pPr>
              <a:defRPr/>
            </a:lvl1pPr>
          </a:lstStyle>
          <a:p>
            <a:pPr>
              <a:defRPr/>
            </a:pPr>
            <a:endParaRPr lang="en-GB"/>
          </a:p>
        </p:txBody>
      </p:sp>
      <p:sp>
        <p:nvSpPr>
          <p:cNvPr id="4" name="Footer Placeholder 4">
            <a:extLst>
              <a:ext uri="{FF2B5EF4-FFF2-40B4-BE49-F238E27FC236}">
                <a16:creationId xmlns:a16="http://schemas.microsoft.com/office/drawing/2014/main" id="{C4E4B23F-F61D-4772-9480-55C6EED106E2}"/>
              </a:ext>
            </a:extLst>
          </p:cNvPr>
          <p:cNvSpPr>
            <a:spLocks noGrp="1"/>
          </p:cNvSpPr>
          <p:nvPr>
            <p:ph type="ftr" sz="quarter" idx="11"/>
          </p:nvPr>
        </p:nvSpPr>
        <p:spPr/>
        <p:txBody>
          <a:bodyPr/>
          <a:lstStyle>
            <a:lvl1pPr>
              <a:defRPr/>
            </a:lvl1pPr>
          </a:lstStyle>
          <a:p>
            <a:pPr>
              <a:defRPr/>
            </a:pPr>
            <a:endParaRPr lang="en-GB"/>
          </a:p>
        </p:txBody>
      </p:sp>
      <p:sp>
        <p:nvSpPr>
          <p:cNvPr id="5" name="Slide Number Placeholder 5">
            <a:extLst>
              <a:ext uri="{FF2B5EF4-FFF2-40B4-BE49-F238E27FC236}">
                <a16:creationId xmlns:a16="http://schemas.microsoft.com/office/drawing/2014/main" id="{B7FE3EFB-CC8F-498B-A1AE-A15707702341}"/>
              </a:ext>
            </a:extLst>
          </p:cNvPr>
          <p:cNvSpPr>
            <a:spLocks noGrp="1"/>
          </p:cNvSpPr>
          <p:nvPr>
            <p:ph type="sldNum" sz="quarter" idx="12"/>
          </p:nvPr>
        </p:nvSpPr>
        <p:spPr/>
        <p:txBody>
          <a:bodyPr/>
          <a:lstStyle>
            <a:lvl1pPr>
              <a:defRPr/>
            </a:lvl1pPr>
          </a:lstStyle>
          <a:p>
            <a:pPr>
              <a:defRPr/>
            </a:pPr>
            <a:fld id="{74E5981F-B6E5-47B6-9B59-FE6F7AFDB337}" type="slidenum">
              <a:rPr lang="en-GB" altLang="en-US"/>
              <a:pPr>
                <a:defRPr/>
              </a:pPr>
              <a:t>‹#›</a:t>
            </a:fld>
            <a:endParaRPr lang="en-GB" altLang="en-US"/>
          </a:p>
        </p:txBody>
      </p:sp>
    </p:spTree>
    <p:extLst>
      <p:ext uri="{BB962C8B-B14F-4D97-AF65-F5344CB8AC3E}">
        <p14:creationId xmlns:p14="http://schemas.microsoft.com/office/powerpoint/2010/main" val="2316043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97E5E645-BE30-4A25-8D75-D84E04D35C54}"/>
              </a:ext>
            </a:extLst>
          </p:cNvPr>
          <p:cNvSpPr>
            <a:spLocks noGrp="1"/>
          </p:cNvSpPr>
          <p:nvPr>
            <p:ph type="dt" sz="half" idx="10"/>
          </p:nvPr>
        </p:nvSpPr>
        <p:spPr/>
        <p:txBody>
          <a:bodyPr/>
          <a:lstStyle>
            <a:lvl1pPr>
              <a:defRPr/>
            </a:lvl1pPr>
          </a:lstStyle>
          <a:p>
            <a:pPr>
              <a:defRPr/>
            </a:pPr>
            <a:endParaRPr lang="en-GB"/>
          </a:p>
        </p:txBody>
      </p:sp>
      <p:sp>
        <p:nvSpPr>
          <p:cNvPr id="3" name="Footer Placeholder 4">
            <a:extLst>
              <a:ext uri="{FF2B5EF4-FFF2-40B4-BE49-F238E27FC236}">
                <a16:creationId xmlns:a16="http://schemas.microsoft.com/office/drawing/2014/main" id="{1BA38C93-6585-49F4-A217-6185FDFD8455}"/>
              </a:ext>
            </a:extLst>
          </p:cNvPr>
          <p:cNvSpPr>
            <a:spLocks noGrp="1"/>
          </p:cNvSpPr>
          <p:nvPr>
            <p:ph type="ftr" sz="quarter" idx="11"/>
          </p:nvPr>
        </p:nvSpPr>
        <p:spPr/>
        <p:txBody>
          <a:bodyPr/>
          <a:lstStyle>
            <a:lvl1pPr>
              <a:defRPr/>
            </a:lvl1pPr>
          </a:lstStyle>
          <a:p>
            <a:pPr>
              <a:defRPr/>
            </a:pPr>
            <a:endParaRPr lang="en-GB"/>
          </a:p>
        </p:txBody>
      </p:sp>
      <p:sp>
        <p:nvSpPr>
          <p:cNvPr id="4" name="Slide Number Placeholder 5">
            <a:extLst>
              <a:ext uri="{FF2B5EF4-FFF2-40B4-BE49-F238E27FC236}">
                <a16:creationId xmlns:a16="http://schemas.microsoft.com/office/drawing/2014/main" id="{2C467423-328C-4DED-9414-D968E01D2C3F}"/>
              </a:ext>
            </a:extLst>
          </p:cNvPr>
          <p:cNvSpPr>
            <a:spLocks noGrp="1"/>
          </p:cNvSpPr>
          <p:nvPr>
            <p:ph type="sldNum" sz="quarter" idx="12"/>
          </p:nvPr>
        </p:nvSpPr>
        <p:spPr/>
        <p:txBody>
          <a:bodyPr/>
          <a:lstStyle>
            <a:lvl1pPr>
              <a:defRPr/>
            </a:lvl1pPr>
          </a:lstStyle>
          <a:p>
            <a:pPr>
              <a:defRPr/>
            </a:pPr>
            <a:fld id="{64B99728-C594-49C4-8D4D-7C1A22DC1879}" type="slidenum">
              <a:rPr lang="en-GB" altLang="en-US"/>
              <a:pPr>
                <a:defRPr/>
              </a:pPr>
              <a:t>‹#›</a:t>
            </a:fld>
            <a:endParaRPr lang="en-GB" altLang="en-US"/>
          </a:p>
        </p:txBody>
      </p:sp>
    </p:spTree>
    <p:extLst>
      <p:ext uri="{BB962C8B-B14F-4D97-AF65-F5344CB8AC3E}">
        <p14:creationId xmlns:p14="http://schemas.microsoft.com/office/powerpoint/2010/main" val="15884790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8035" y="674476"/>
            <a:ext cx="4233863" cy="1280945"/>
          </a:xfrm>
        </p:spPr>
        <p:txBody>
          <a:bodyPr/>
          <a:lstStyle>
            <a:lvl1pPr algn="ctr">
              <a:defRPr sz="4000" b="0"/>
            </a:lvl1pPr>
          </a:lstStyle>
          <a:p>
            <a:r>
              <a:rPr lang="en-US"/>
              <a:t>Click to edit Master title style</a:t>
            </a:r>
            <a:endParaRPr/>
          </a:p>
        </p:txBody>
      </p:sp>
      <p:sp>
        <p:nvSpPr>
          <p:cNvPr id="3" name="Content Placeholder 2"/>
          <p:cNvSpPr>
            <a:spLocks noGrp="1"/>
          </p:cNvSpPr>
          <p:nvPr>
            <p:ph idx="1"/>
          </p:nvPr>
        </p:nvSpPr>
        <p:spPr>
          <a:xfrm>
            <a:off x="5228634" y="405982"/>
            <a:ext cx="4233863" cy="6145736"/>
          </a:xfrm>
        </p:spPr>
        <p:txBody>
          <a:bodyPr>
            <a:normAutofit/>
          </a:bodyPr>
          <a:lstStyle>
            <a:lvl1pPr>
              <a:spcBef>
                <a:spcPts val="2205"/>
              </a:spcBef>
              <a:defRPr sz="2400"/>
            </a:lvl1pPr>
            <a:lvl2pPr>
              <a:defRPr sz="2200"/>
            </a:lvl2pPr>
            <a:lvl3pPr>
              <a:defRPr sz="2000"/>
            </a:lvl3pPr>
            <a:lvl4pPr>
              <a:defRPr sz="2000"/>
            </a:lvl4pPr>
            <a:lvl5pPr>
              <a:defRPr sz="2000"/>
            </a:lvl5pPr>
            <a:lvl6pPr>
              <a:defRPr sz="2200"/>
            </a:lvl6pPr>
            <a:lvl7pPr>
              <a:defRPr sz="2200"/>
            </a:lvl7pPr>
            <a:lvl8pPr>
              <a:defRPr sz="2200"/>
            </a:lvl8pPr>
            <a:lvl9pPr>
              <a:defRPr sz="2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Text Placeholder 3"/>
          <p:cNvSpPr>
            <a:spLocks noGrp="1"/>
          </p:cNvSpPr>
          <p:nvPr>
            <p:ph type="body" sz="half" idx="2"/>
          </p:nvPr>
        </p:nvSpPr>
        <p:spPr>
          <a:xfrm>
            <a:off x="588035" y="1970780"/>
            <a:ext cx="4233863" cy="4100779"/>
          </a:xfrm>
        </p:spPr>
        <p:txBody>
          <a:bodyPr>
            <a:normAutofit/>
          </a:bodyPr>
          <a:lstStyle>
            <a:lvl1pPr marL="0" indent="0" algn="ctr">
              <a:buNone/>
              <a:defRPr sz="2000"/>
            </a:lvl1pPr>
            <a:lvl2pPr marL="503972" indent="0">
              <a:buNone/>
              <a:defRPr sz="1300"/>
            </a:lvl2pPr>
            <a:lvl3pPr marL="1007943" indent="0">
              <a:buNone/>
              <a:defRPr sz="1100"/>
            </a:lvl3pPr>
            <a:lvl4pPr marL="1511915" indent="0">
              <a:buNone/>
              <a:defRPr sz="1000"/>
            </a:lvl4pPr>
            <a:lvl5pPr marL="2015886" indent="0">
              <a:buNone/>
              <a:defRPr sz="1000"/>
            </a:lvl5pPr>
            <a:lvl6pPr marL="2519858" indent="0">
              <a:buNone/>
              <a:defRPr sz="1000"/>
            </a:lvl6pPr>
            <a:lvl7pPr marL="3023829" indent="0">
              <a:buNone/>
              <a:defRPr sz="1000"/>
            </a:lvl7pPr>
            <a:lvl8pPr marL="3527801" indent="0">
              <a:buNone/>
              <a:defRPr sz="1000"/>
            </a:lvl8pPr>
            <a:lvl9pPr marL="4031772" indent="0">
              <a:buNone/>
              <a:defRPr sz="1000"/>
            </a:lvl9pPr>
          </a:lstStyle>
          <a:p>
            <a:pPr lvl="0"/>
            <a:r>
              <a:rPr lang="en-US"/>
              <a:t>Click to edit Master text styles</a:t>
            </a:r>
          </a:p>
        </p:txBody>
      </p:sp>
      <p:sp>
        <p:nvSpPr>
          <p:cNvPr id="5" name="Date Placeholder 3">
            <a:extLst>
              <a:ext uri="{FF2B5EF4-FFF2-40B4-BE49-F238E27FC236}">
                <a16:creationId xmlns:a16="http://schemas.microsoft.com/office/drawing/2014/main" id="{04C89D9E-CB5E-4253-8E10-F3F8C6EECA96}"/>
              </a:ext>
            </a:extLst>
          </p:cNvPr>
          <p:cNvSpPr>
            <a:spLocks noGrp="1"/>
          </p:cNvSpPr>
          <p:nvPr>
            <p:ph type="dt" sz="half" idx="10"/>
          </p:nvPr>
        </p:nvSpPr>
        <p:spPr/>
        <p:txBody>
          <a:bodyPr/>
          <a:lstStyle>
            <a:lvl1pPr>
              <a:defRPr/>
            </a:lvl1pPr>
          </a:lstStyle>
          <a:p>
            <a:pPr>
              <a:defRPr/>
            </a:pPr>
            <a:endParaRPr lang="en-GB"/>
          </a:p>
        </p:txBody>
      </p:sp>
      <p:sp>
        <p:nvSpPr>
          <p:cNvPr id="6" name="Footer Placeholder 4">
            <a:extLst>
              <a:ext uri="{FF2B5EF4-FFF2-40B4-BE49-F238E27FC236}">
                <a16:creationId xmlns:a16="http://schemas.microsoft.com/office/drawing/2014/main" id="{8B1BCE78-872E-491E-A33F-860A6BF195D2}"/>
              </a:ext>
            </a:extLst>
          </p:cNvPr>
          <p:cNvSpPr>
            <a:spLocks noGrp="1"/>
          </p:cNvSpPr>
          <p:nvPr>
            <p:ph type="ftr" sz="quarter" idx="11"/>
          </p:nvPr>
        </p:nvSpPr>
        <p:spPr/>
        <p:txBody>
          <a:bodyPr/>
          <a:lstStyle>
            <a:lvl1pPr>
              <a:defRPr/>
            </a:lvl1pPr>
          </a:lstStyle>
          <a:p>
            <a:pPr>
              <a:defRPr/>
            </a:pPr>
            <a:endParaRPr lang="en-GB"/>
          </a:p>
        </p:txBody>
      </p:sp>
      <p:sp>
        <p:nvSpPr>
          <p:cNvPr id="7" name="Slide Number Placeholder 5">
            <a:extLst>
              <a:ext uri="{FF2B5EF4-FFF2-40B4-BE49-F238E27FC236}">
                <a16:creationId xmlns:a16="http://schemas.microsoft.com/office/drawing/2014/main" id="{A98F76A4-FE21-494F-BCF5-2803B6F74940}"/>
              </a:ext>
            </a:extLst>
          </p:cNvPr>
          <p:cNvSpPr>
            <a:spLocks noGrp="1"/>
          </p:cNvSpPr>
          <p:nvPr>
            <p:ph type="sldNum" sz="quarter" idx="12"/>
          </p:nvPr>
        </p:nvSpPr>
        <p:spPr/>
        <p:txBody>
          <a:bodyPr/>
          <a:lstStyle>
            <a:lvl1pPr>
              <a:defRPr/>
            </a:lvl1pPr>
          </a:lstStyle>
          <a:p>
            <a:pPr>
              <a:defRPr/>
            </a:pPr>
            <a:fld id="{CC138296-1113-4364-B146-F58E275490AD}" type="slidenum">
              <a:rPr lang="en-GB" altLang="en-US"/>
              <a:pPr>
                <a:defRPr/>
              </a:pPr>
              <a:t>‹#›</a:t>
            </a:fld>
            <a:endParaRPr lang="en-GB" altLang="en-US"/>
          </a:p>
        </p:txBody>
      </p:sp>
    </p:spTree>
    <p:extLst>
      <p:ext uri="{BB962C8B-B14F-4D97-AF65-F5344CB8AC3E}">
        <p14:creationId xmlns:p14="http://schemas.microsoft.com/office/powerpoint/2010/main" val="32592599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F93B83F0-FCD5-41E2-B30D-675EA9E25C45}"/>
              </a:ext>
            </a:extLst>
          </p:cNvPr>
          <p:cNvSpPr>
            <a:spLocks noGrp="1"/>
          </p:cNvSpPr>
          <p:nvPr>
            <p:ph type="title"/>
          </p:nvPr>
        </p:nvSpPr>
        <p:spPr bwMode="auto">
          <a:xfrm>
            <a:off x="604838" y="119063"/>
            <a:ext cx="8866187" cy="147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0794" tIns="50397" rIns="100794" bIns="50397" numCol="1" anchor="b" anchorCtr="0" compatLnSpc="1">
            <a:prstTxWarp prst="textNoShape">
              <a:avLst/>
            </a:prstTxWarp>
          </a:bodyPr>
          <a:lstStyle/>
          <a:p>
            <a:pPr lvl="0"/>
            <a:r>
              <a:rPr lang="en-US" altLang="en-US"/>
              <a:t>Click to edit Master title style</a:t>
            </a:r>
          </a:p>
        </p:txBody>
      </p:sp>
      <p:sp>
        <p:nvSpPr>
          <p:cNvPr id="1027" name="Text Placeholder 2">
            <a:extLst>
              <a:ext uri="{FF2B5EF4-FFF2-40B4-BE49-F238E27FC236}">
                <a16:creationId xmlns:a16="http://schemas.microsoft.com/office/drawing/2014/main" id="{AB3DD73E-2B8C-4417-BF4E-03CC72AA66BC}"/>
              </a:ext>
            </a:extLst>
          </p:cNvPr>
          <p:cNvSpPr>
            <a:spLocks noGrp="1"/>
          </p:cNvSpPr>
          <p:nvPr>
            <p:ph type="body" idx="1"/>
          </p:nvPr>
        </p:nvSpPr>
        <p:spPr bwMode="auto">
          <a:xfrm>
            <a:off x="604838" y="1763713"/>
            <a:ext cx="8866187" cy="4787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0794" tIns="50397" rIns="100794" bIns="50397"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a:extLst>
              <a:ext uri="{FF2B5EF4-FFF2-40B4-BE49-F238E27FC236}">
                <a16:creationId xmlns:a16="http://schemas.microsoft.com/office/drawing/2014/main" id="{C9DBD9E3-7392-4CA4-8448-BB5D28B1B3A8}"/>
              </a:ext>
            </a:extLst>
          </p:cNvPr>
          <p:cNvSpPr>
            <a:spLocks noGrp="1"/>
          </p:cNvSpPr>
          <p:nvPr>
            <p:ph type="dt" sz="half" idx="2"/>
          </p:nvPr>
        </p:nvSpPr>
        <p:spPr>
          <a:xfrm>
            <a:off x="6207125" y="6918325"/>
            <a:ext cx="2351088" cy="401638"/>
          </a:xfrm>
          <a:prstGeom prst="rect">
            <a:avLst/>
          </a:prstGeom>
        </p:spPr>
        <p:txBody>
          <a:bodyPr vert="horz" lIns="100794" tIns="50397" rIns="100794" bIns="50397" rtlCol="0" anchor="ctr"/>
          <a:lstStyle>
            <a:lvl1pPr algn="r" eaLnBrk="1">
              <a:lnSpc>
                <a:spcPct val="96000"/>
              </a:lnSpc>
              <a:buClr>
                <a:srgbClr val="000000"/>
              </a:buClr>
              <a:buSzPct val="45000"/>
              <a:buFont typeface="Wingdings" pitchFamily="-109" charset="2"/>
              <a:buNone/>
              <a:defRPr sz="1300">
                <a:solidFill>
                  <a:schemeClr val="bg1"/>
                </a:solidFill>
                <a:latin typeface="Arial" pitchFamily="-109" charset="0"/>
                <a:ea typeface="+mn-ea"/>
              </a:defRPr>
            </a:lvl1pPr>
          </a:lstStyle>
          <a:p>
            <a:pPr>
              <a:defRPr/>
            </a:pPr>
            <a:endParaRPr lang="en-GB"/>
          </a:p>
        </p:txBody>
      </p:sp>
      <p:sp>
        <p:nvSpPr>
          <p:cNvPr id="5" name="Footer Placeholder 4">
            <a:extLst>
              <a:ext uri="{FF2B5EF4-FFF2-40B4-BE49-F238E27FC236}">
                <a16:creationId xmlns:a16="http://schemas.microsoft.com/office/drawing/2014/main" id="{805DB195-246D-4A34-B296-315E271074B8}"/>
              </a:ext>
            </a:extLst>
          </p:cNvPr>
          <p:cNvSpPr>
            <a:spLocks noGrp="1"/>
          </p:cNvSpPr>
          <p:nvPr>
            <p:ph type="ftr" sz="quarter" idx="3"/>
          </p:nvPr>
        </p:nvSpPr>
        <p:spPr>
          <a:xfrm>
            <a:off x="292100" y="6918325"/>
            <a:ext cx="5335588" cy="401638"/>
          </a:xfrm>
          <a:prstGeom prst="rect">
            <a:avLst/>
          </a:prstGeom>
        </p:spPr>
        <p:txBody>
          <a:bodyPr vert="horz" lIns="100794" tIns="50397" rIns="100794" bIns="50397" rtlCol="0" anchor="ctr"/>
          <a:lstStyle>
            <a:lvl1pPr algn="l" eaLnBrk="1">
              <a:lnSpc>
                <a:spcPct val="96000"/>
              </a:lnSpc>
              <a:buClr>
                <a:srgbClr val="000000"/>
              </a:buClr>
              <a:buSzPct val="45000"/>
              <a:buFont typeface="Wingdings" pitchFamily="-109" charset="2"/>
              <a:buNone/>
              <a:defRPr sz="1300">
                <a:solidFill>
                  <a:schemeClr val="bg1"/>
                </a:solidFill>
                <a:latin typeface="Arial" pitchFamily="-109" charset="0"/>
                <a:ea typeface="+mn-ea"/>
              </a:defRPr>
            </a:lvl1pPr>
          </a:lstStyle>
          <a:p>
            <a:pPr>
              <a:defRPr/>
            </a:pPr>
            <a:endParaRPr lang="en-GB"/>
          </a:p>
        </p:txBody>
      </p:sp>
      <p:sp>
        <p:nvSpPr>
          <p:cNvPr id="6" name="Slide Number Placeholder 5">
            <a:extLst>
              <a:ext uri="{FF2B5EF4-FFF2-40B4-BE49-F238E27FC236}">
                <a16:creationId xmlns:a16="http://schemas.microsoft.com/office/drawing/2014/main" id="{B0E887E3-44D8-442D-876C-C01FCEFEBE4D}"/>
              </a:ext>
            </a:extLst>
          </p:cNvPr>
          <p:cNvSpPr>
            <a:spLocks noGrp="1"/>
          </p:cNvSpPr>
          <p:nvPr>
            <p:ph type="sldNum" sz="quarter" idx="4"/>
          </p:nvPr>
        </p:nvSpPr>
        <p:spPr>
          <a:xfrm>
            <a:off x="8707438" y="6918325"/>
            <a:ext cx="1092200" cy="401638"/>
          </a:xfrm>
          <a:prstGeom prst="rect">
            <a:avLst/>
          </a:prstGeom>
        </p:spPr>
        <p:txBody>
          <a:bodyPr vert="horz" wrap="square" lIns="100794" tIns="50397" rIns="100794" bIns="50397" numCol="1" anchor="ctr" anchorCtr="0" compatLnSpc="1">
            <a:prstTxWarp prst="textNoShape">
              <a:avLst/>
            </a:prstTxWarp>
          </a:bodyPr>
          <a:lstStyle>
            <a:lvl1pPr algn="r" eaLnBrk="1">
              <a:lnSpc>
                <a:spcPct val="96000"/>
              </a:lnSpc>
              <a:buClr>
                <a:srgbClr val="000000"/>
              </a:buClr>
              <a:buSzPct val="45000"/>
              <a:buFont typeface="Wingdings" panose="05000000000000000000" pitchFamily="2" charset="2"/>
              <a:buNone/>
              <a:defRPr sz="4000">
                <a:solidFill>
                  <a:schemeClr val="bg1"/>
                </a:solidFill>
              </a:defRPr>
            </a:lvl1pPr>
          </a:lstStyle>
          <a:p>
            <a:pPr>
              <a:defRPr/>
            </a:pPr>
            <a:fld id="{78F66A4F-DB68-4495-BAA5-B01CE4C6F345}" type="slidenum">
              <a:rPr lang="en-GB" altLang="en-US"/>
              <a:pPr>
                <a:defRPr/>
              </a:pPr>
              <a:t>‹#›</a:t>
            </a:fld>
            <a:endParaRPr lang="en-GB" altLang="en-US"/>
          </a:p>
        </p:txBody>
      </p:sp>
    </p:spTree>
  </p:cSld>
  <p:clrMap bg1="lt1" tx1="dk1" bg2="lt2" tx2="dk2" accent1="accent1" accent2="accent2" accent3="accent3" accent4="accent4" accent5="accent5" accent6="accent6" hlink="hlink" folHlink="folHlink"/>
  <p:sldLayoutIdLst>
    <p:sldLayoutId id="2147484240" r:id="rId1"/>
    <p:sldLayoutId id="2147484229" r:id="rId2"/>
    <p:sldLayoutId id="2147484230" r:id="rId3"/>
    <p:sldLayoutId id="2147484231" r:id="rId4"/>
    <p:sldLayoutId id="2147484232" r:id="rId5"/>
    <p:sldLayoutId id="2147484233" r:id="rId6"/>
    <p:sldLayoutId id="2147484234" r:id="rId7"/>
    <p:sldLayoutId id="2147484235" r:id="rId8"/>
    <p:sldLayoutId id="2147484236" r:id="rId9"/>
    <p:sldLayoutId id="2147484237" r:id="rId10"/>
    <p:sldLayoutId id="2147484238" r:id="rId11"/>
    <p:sldLayoutId id="2147484239" r:id="rId12"/>
    <p:sldLayoutId id="2147484243" r:id="rId13"/>
  </p:sldLayoutIdLst>
  <p:txStyles>
    <p:titleStyle>
      <a:lvl1pPr algn="ctr" defTabSz="1006475" rtl="0" eaLnBrk="0" fontAlgn="base" hangingPunct="0">
        <a:spcBef>
          <a:spcPct val="0"/>
        </a:spcBef>
        <a:spcAft>
          <a:spcPct val="0"/>
        </a:spcAft>
        <a:defRPr sz="5100" kern="1200">
          <a:solidFill>
            <a:schemeClr val="accent1"/>
          </a:solidFill>
          <a:latin typeface="+mj-lt"/>
          <a:ea typeface="ＭＳ Ｐゴシック" pitchFamily="-109" charset="-128"/>
          <a:cs typeface="+mj-cs"/>
        </a:defRPr>
      </a:lvl1pPr>
      <a:lvl2pPr algn="ctr" defTabSz="1006475" rtl="0" eaLnBrk="0" fontAlgn="base" hangingPunct="0">
        <a:spcBef>
          <a:spcPct val="0"/>
        </a:spcBef>
        <a:spcAft>
          <a:spcPct val="0"/>
        </a:spcAft>
        <a:defRPr sz="5100">
          <a:solidFill>
            <a:schemeClr val="accent1"/>
          </a:solidFill>
          <a:latin typeface="News Gothic MT" pitchFamily="-109" charset="0"/>
          <a:ea typeface="ＭＳ Ｐゴシック" pitchFamily="-109" charset="-128"/>
        </a:defRPr>
      </a:lvl2pPr>
      <a:lvl3pPr algn="ctr" defTabSz="1006475" rtl="0" eaLnBrk="0" fontAlgn="base" hangingPunct="0">
        <a:spcBef>
          <a:spcPct val="0"/>
        </a:spcBef>
        <a:spcAft>
          <a:spcPct val="0"/>
        </a:spcAft>
        <a:defRPr sz="5100">
          <a:solidFill>
            <a:schemeClr val="accent1"/>
          </a:solidFill>
          <a:latin typeface="News Gothic MT" pitchFamily="-109" charset="0"/>
          <a:ea typeface="ＭＳ Ｐゴシック" pitchFamily="-109" charset="-128"/>
        </a:defRPr>
      </a:lvl3pPr>
      <a:lvl4pPr algn="ctr" defTabSz="1006475" rtl="0" eaLnBrk="0" fontAlgn="base" hangingPunct="0">
        <a:spcBef>
          <a:spcPct val="0"/>
        </a:spcBef>
        <a:spcAft>
          <a:spcPct val="0"/>
        </a:spcAft>
        <a:defRPr sz="5100">
          <a:solidFill>
            <a:schemeClr val="accent1"/>
          </a:solidFill>
          <a:latin typeface="News Gothic MT" pitchFamily="-109" charset="0"/>
          <a:ea typeface="ＭＳ Ｐゴシック" pitchFamily="-109" charset="-128"/>
        </a:defRPr>
      </a:lvl4pPr>
      <a:lvl5pPr algn="ctr" defTabSz="1006475" rtl="0" eaLnBrk="0" fontAlgn="base" hangingPunct="0">
        <a:spcBef>
          <a:spcPct val="0"/>
        </a:spcBef>
        <a:spcAft>
          <a:spcPct val="0"/>
        </a:spcAft>
        <a:defRPr sz="5100">
          <a:solidFill>
            <a:schemeClr val="accent1"/>
          </a:solidFill>
          <a:latin typeface="News Gothic MT" pitchFamily="-109" charset="0"/>
          <a:ea typeface="ＭＳ Ｐゴシック" pitchFamily="-109" charset="-128"/>
        </a:defRPr>
      </a:lvl5pPr>
      <a:lvl6pPr marL="457200" algn="ctr" defTabSz="1006475" rtl="0" fontAlgn="base">
        <a:spcBef>
          <a:spcPct val="0"/>
        </a:spcBef>
        <a:spcAft>
          <a:spcPct val="0"/>
        </a:spcAft>
        <a:defRPr sz="5100">
          <a:solidFill>
            <a:schemeClr val="accent1"/>
          </a:solidFill>
          <a:latin typeface="News Gothic MT" pitchFamily="-109" charset="0"/>
          <a:ea typeface="ＭＳ Ｐゴシック" pitchFamily="-109" charset="-128"/>
        </a:defRPr>
      </a:lvl6pPr>
      <a:lvl7pPr marL="914400" algn="ctr" defTabSz="1006475" rtl="0" fontAlgn="base">
        <a:spcBef>
          <a:spcPct val="0"/>
        </a:spcBef>
        <a:spcAft>
          <a:spcPct val="0"/>
        </a:spcAft>
        <a:defRPr sz="5100">
          <a:solidFill>
            <a:schemeClr val="accent1"/>
          </a:solidFill>
          <a:latin typeface="News Gothic MT" pitchFamily="-109" charset="0"/>
          <a:ea typeface="ＭＳ Ｐゴシック" pitchFamily="-109" charset="-128"/>
        </a:defRPr>
      </a:lvl7pPr>
      <a:lvl8pPr marL="1371600" algn="ctr" defTabSz="1006475" rtl="0" fontAlgn="base">
        <a:spcBef>
          <a:spcPct val="0"/>
        </a:spcBef>
        <a:spcAft>
          <a:spcPct val="0"/>
        </a:spcAft>
        <a:defRPr sz="5100">
          <a:solidFill>
            <a:schemeClr val="accent1"/>
          </a:solidFill>
          <a:latin typeface="News Gothic MT" pitchFamily="-109" charset="0"/>
          <a:ea typeface="ＭＳ Ｐゴシック" pitchFamily="-109" charset="-128"/>
        </a:defRPr>
      </a:lvl8pPr>
      <a:lvl9pPr marL="1828800" algn="ctr" defTabSz="1006475" rtl="0" fontAlgn="base">
        <a:spcBef>
          <a:spcPct val="0"/>
        </a:spcBef>
        <a:spcAft>
          <a:spcPct val="0"/>
        </a:spcAft>
        <a:defRPr sz="5100">
          <a:solidFill>
            <a:schemeClr val="accent1"/>
          </a:solidFill>
          <a:latin typeface="News Gothic MT" pitchFamily="-109" charset="0"/>
          <a:ea typeface="ＭＳ Ｐゴシック" pitchFamily="-109" charset="-128"/>
        </a:defRPr>
      </a:lvl9pPr>
    </p:titleStyle>
    <p:bodyStyle>
      <a:lvl1pPr marL="384175" indent="-384175" algn="l" defTabSz="1006475" rtl="0" eaLnBrk="0" fontAlgn="base" hangingPunct="0">
        <a:spcBef>
          <a:spcPts val="2200"/>
        </a:spcBef>
        <a:spcAft>
          <a:spcPct val="0"/>
        </a:spcAft>
        <a:buClr>
          <a:srgbClr val="6FB7D7"/>
        </a:buClr>
        <a:buSzPct val="110000"/>
        <a:buFont typeface="Wingdings 2" panose="05020102010507070707" pitchFamily="18" charset="2"/>
        <a:buChar char=""/>
        <a:defRPr sz="2600" kern="1200">
          <a:solidFill>
            <a:srgbClr val="595959"/>
          </a:solidFill>
          <a:latin typeface="+mn-lt"/>
          <a:ea typeface="ＭＳ Ｐゴシック" pitchFamily="-109" charset="-128"/>
          <a:cs typeface="+mn-cs"/>
        </a:defRPr>
      </a:lvl1pPr>
      <a:lvl2pPr marL="755650" indent="-369888" algn="l" defTabSz="1006475" rtl="0" eaLnBrk="0" fontAlgn="base" hangingPunct="0">
        <a:spcBef>
          <a:spcPts val="663"/>
        </a:spcBef>
        <a:spcAft>
          <a:spcPct val="0"/>
        </a:spcAft>
        <a:buClr>
          <a:srgbClr val="215D77"/>
        </a:buClr>
        <a:buSzPct val="110000"/>
        <a:buFont typeface="Wingdings 2" panose="05020102010507070707" pitchFamily="18" charset="2"/>
        <a:buChar char=""/>
        <a:defRPr sz="2400" kern="1200">
          <a:solidFill>
            <a:srgbClr val="595959"/>
          </a:solidFill>
          <a:latin typeface="+mn-lt"/>
          <a:ea typeface="ＭＳ Ｐゴシック" pitchFamily="-109" charset="-128"/>
          <a:cs typeface="+mn-cs"/>
        </a:defRPr>
      </a:lvl2pPr>
      <a:lvl3pPr marL="1066800" indent="-311150" algn="l" defTabSz="1006475" rtl="0" eaLnBrk="0" fontAlgn="base" hangingPunct="0">
        <a:spcBef>
          <a:spcPts val="663"/>
        </a:spcBef>
        <a:spcAft>
          <a:spcPct val="0"/>
        </a:spcAft>
        <a:buClr>
          <a:srgbClr val="6FB7D7"/>
        </a:buClr>
        <a:buSzPct val="110000"/>
        <a:buFont typeface="Wingdings 2" panose="05020102010507070707" pitchFamily="18" charset="2"/>
        <a:buChar char=""/>
        <a:defRPr sz="2200" kern="1200">
          <a:solidFill>
            <a:srgbClr val="595959"/>
          </a:solidFill>
          <a:latin typeface="+mn-lt"/>
          <a:ea typeface="ＭＳ Ｐゴシック" pitchFamily="-109" charset="-128"/>
          <a:cs typeface="+mn-cs"/>
        </a:defRPr>
      </a:lvl3pPr>
      <a:lvl4pPr marL="1392238" indent="-325438" algn="l" defTabSz="1006475" rtl="0" eaLnBrk="0" fontAlgn="base" hangingPunct="0">
        <a:spcBef>
          <a:spcPts val="663"/>
        </a:spcBef>
        <a:spcAft>
          <a:spcPct val="0"/>
        </a:spcAft>
        <a:buClr>
          <a:srgbClr val="215D77"/>
        </a:buClr>
        <a:buSzPct val="110000"/>
        <a:buFont typeface="Wingdings 2" panose="05020102010507070707" pitchFamily="18" charset="2"/>
        <a:buChar char=""/>
        <a:defRPr sz="2000" kern="1200">
          <a:solidFill>
            <a:srgbClr val="595959"/>
          </a:solidFill>
          <a:latin typeface="+mn-lt"/>
          <a:ea typeface="ＭＳ Ｐゴシック" pitchFamily="-109" charset="-128"/>
          <a:cs typeface="+mn-cs"/>
        </a:defRPr>
      </a:lvl4pPr>
      <a:lvl5pPr marL="1703388" indent="-311150" algn="l" defTabSz="1006475" rtl="0" eaLnBrk="0" fontAlgn="base" hangingPunct="0">
        <a:spcBef>
          <a:spcPts val="663"/>
        </a:spcBef>
        <a:spcAft>
          <a:spcPct val="0"/>
        </a:spcAft>
        <a:buClr>
          <a:srgbClr val="6FB7D7"/>
        </a:buClr>
        <a:buSzPct val="110000"/>
        <a:buFont typeface="Wingdings 2" panose="05020102010507070707" pitchFamily="18" charset="2"/>
        <a:buChar char=""/>
        <a:defRPr sz="2000" kern="1200">
          <a:solidFill>
            <a:srgbClr val="595959"/>
          </a:solidFill>
          <a:latin typeface="+mn-lt"/>
          <a:ea typeface="ＭＳ Ｐゴシック" pitchFamily="-109" charset="-128"/>
          <a:cs typeface="+mn-cs"/>
        </a:defRPr>
      </a:lvl5pPr>
      <a:lvl6pPr marL="2771844" indent="-251986" algn="l" defTabSz="1007943" rtl="0" eaLnBrk="1" latinLnBrk="0" hangingPunct="1">
        <a:spcBef>
          <a:spcPct val="20000"/>
        </a:spcBef>
        <a:buFont typeface="Arial" pitchFamily="34" charset="0"/>
        <a:buChar char="•"/>
        <a:defRPr sz="2200" kern="1200">
          <a:solidFill>
            <a:schemeClr val="tx1"/>
          </a:solidFill>
          <a:latin typeface="+mn-lt"/>
          <a:ea typeface="+mn-ea"/>
          <a:cs typeface="+mn-cs"/>
        </a:defRPr>
      </a:lvl6pPr>
      <a:lvl7pPr marL="3275815" indent="-251986" algn="l" defTabSz="1007943" rtl="0" eaLnBrk="1" latinLnBrk="0" hangingPunct="1">
        <a:spcBef>
          <a:spcPct val="20000"/>
        </a:spcBef>
        <a:buFont typeface="Arial" pitchFamily="34" charset="0"/>
        <a:buChar char="•"/>
        <a:defRPr sz="2200" kern="1200">
          <a:solidFill>
            <a:schemeClr val="tx1"/>
          </a:solidFill>
          <a:latin typeface="+mn-lt"/>
          <a:ea typeface="+mn-ea"/>
          <a:cs typeface="+mn-cs"/>
        </a:defRPr>
      </a:lvl7pPr>
      <a:lvl8pPr marL="3779787" indent="-251986" algn="l" defTabSz="1007943" rtl="0" eaLnBrk="1" latinLnBrk="0" hangingPunct="1">
        <a:spcBef>
          <a:spcPct val="20000"/>
        </a:spcBef>
        <a:buFont typeface="Arial" pitchFamily="34" charset="0"/>
        <a:buChar char="•"/>
        <a:defRPr sz="2200" kern="1200">
          <a:solidFill>
            <a:schemeClr val="tx1"/>
          </a:solidFill>
          <a:latin typeface="+mn-lt"/>
          <a:ea typeface="+mn-ea"/>
          <a:cs typeface="+mn-cs"/>
        </a:defRPr>
      </a:lvl8pPr>
      <a:lvl9pPr marL="4283758" indent="-251986" algn="l" defTabSz="1007943" rtl="0" eaLnBrk="1" latinLnBrk="0" hangingPunct="1">
        <a:spcBef>
          <a:spcPct val="20000"/>
        </a:spcBef>
        <a:buFont typeface="Arial" pitchFamily="34" charset="0"/>
        <a:buChar char="•"/>
        <a:defRPr sz="2200" kern="1200">
          <a:solidFill>
            <a:schemeClr val="tx1"/>
          </a:solidFill>
          <a:latin typeface="+mn-lt"/>
          <a:ea typeface="+mn-ea"/>
          <a:cs typeface="+mn-cs"/>
        </a:defRPr>
      </a:lvl9pPr>
    </p:bodyStyle>
    <p:otherStyle>
      <a:defPPr>
        <a:defRPr/>
      </a:defPPr>
      <a:lvl1pPr marL="0" algn="l" defTabSz="1007943" rtl="0" eaLnBrk="1" latinLnBrk="0" hangingPunct="1">
        <a:defRPr sz="2000" kern="1200">
          <a:solidFill>
            <a:schemeClr val="tx1"/>
          </a:solidFill>
          <a:latin typeface="+mn-lt"/>
          <a:ea typeface="+mn-ea"/>
          <a:cs typeface="+mn-cs"/>
        </a:defRPr>
      </a:lvl1pPr>
      <a:lvl2pPr marL="503972" algn="l" defTabSz="1007943" rtl="0" eaLnBrk="1" latinLnBrk="0" hangingPunct="1">
        <a:defRPr sz="2000" kern="1200">
          <a:solidFill>
            <a:schemeClr val="tx1"/>
          </a:solidFill>
          <a:latin typeface="+mn-lt"/>
          <a:ea typeface="+mn-ea"/>
          <a:cs typeface="+mn-cs"/>
        </a:defRPr>
      </a:lvl2pPr>
      <a:lvl3pPr marL="1007943" algn="l" defTabSz="1007943" rtl="0" eaLnBrk="1" latinLnBrk="0" hangingPunct="1">
        <a:defRPr sz="2000" kern="1200">
          <a:solidFill>
            <a:schemeClr val="tx1"/>
          </a:solidFill>
          <a:latin typeface="+mn-lt"/>
          <a:ea typeface="+mn-ea"/>
          <a:cs typeface="+mn-cs"/>
        </a:defRPr>
      </a:lvl3pPr>
      <a:lvl4pPr marL="1511915" algn="l" defTabSz="1007943" rtl="0" eaLnBrk="1" latinLnBrk="0" hangingPunct="1">
        <a:defRPr sz="2000" kern="1200">
          <a:solidFill>
            <a:schemeClr val="tx1"/>
          </a:solidFill>
          <a:latin typeface="+mn-lt"/>
          <a:ea typeface="+mn-ea"/>
          <a:cs typeface="+mn-cs"/>
        </a:defRPr>
      </a:lvl4pPr>
      <a:lvl5pPr marL="2015886" algn="l" defTabSz="1007943" rtl="0" eaLnBrk="1" latinLnBrk="0" hangingPunct="1">
        <a:defRPr sz="2000" kern="1200">
          <a:solidFill>
            <a:schemeClr val="tx1"/>
          </a:solidFill>
          <a:latin typeface="+mn-lt"/>
          <a:ea typeface="+mn-ea"/>
          <a:cs typeface="+mn-cs"/>
        </a:defRPr>
      </a:lvl5pPr>
      <a:lvl6pPr marL="2519858" algn="l" defTabSz="1007943" rtl="0" eaLnBrk="1" latinLnBrk="0" hangingPunct="1">
        <a:defRPr sz="2000" kern="1200">
          <a:solidFill>
            <a:schemeClr val="tx1"/>
          </a:solidFill>
          <a:latin typeface="+mn-lt"/>
          <a:ea typeface="+mn-ea"/>
          <a:cs typeface="+mn-cs"/>
        </a:defRPr>
      </a:lvl6pPr>
      <a:lvl7pPr marL="3023829" algn="l" defTabSz="1007943" rtl="0" eaLnBrk="1" latinLnBrk="0" hangingPunct="1">
        <a:defRPr sz="2000" kern="1200">
          <a:solidFill>
            <a:schemeClr val="tx1"/>
          </a:solidFill>
          <a:latin typeface="+mn-lt"/>
          <a:ea typeface="+mn-ea"/>
          <a:cs typeface="+mn-cs"/>
        </a:defRPr>
      </a:lvl7pPr>
      <a:lvl8pPr marL="3527801" algn="l" defTabSz="1007943" rtl="0" eaLnBrk="1" latinLnBrk="0" hangingPunct="1">
        <a:defRPr sz="2000" kern="1200">
          <a:solidFill>
            <a:schemeClr val="tx1"/>
          </a:solidFill>
          <a:latin typeface="+mn-lt"/>
          <a:ea typeface="+mn-ea"/>
          <a:cs typeface="+mn-cs"/>
        </a:defRPr>
      </a:lvl8pPr>
      <a:lvl9pPr marL="4031772" algn="l" defTabSz="1007943" rtl="0" eaLnBrk="1" latinLnBrk="0" hangingPunct="1">
        <a:defRPr sz="20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hyperlink" Target="https://www.zdnet.com/article/apples-iphone-xs-max-price-tops-out-at-1449-and-8-other-takeaways/"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hyperlink" Target="https://www.cnet.com/news/iphone-xs-vs-note-9-lg-v30-oneplus-6-spec-comparison-apple-september-12-event/"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hyperlink" Target="https://www.cnet.com/news/iphone-xs-vs-note-9-lg-v30-oneplus-6-spec-comparison-apple-september-12-event/"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hyperlink" Target="https://appleinsider.com/articles/18/09/12/apple-watch-series-4-is-first-consumer-device-to-receive-fda-clearance-for-ecg-monitoring"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hyperlink" Target="http://www.reuters.com/finance/stocks"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hyperlink" Target="https://finance.yahoo.com/finance" TargetMode="External"/><Relationship Id="rId4" Type="http://schemas.openxmlformats.org/officeDocument/2006/relationships/hyperlink" Target="https://www.google.com/finance" TargetMode="Externa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8.emf"/><Relationship Id="rId4" Type="http://schemas.openxmlformats.org/officeDocument/2006/relationships/oleObject" Target="../embeddings/oleObject1.bin"/></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9.emf"/><Relationship Id="rId4" Type="http://schemas.openxmlformats.org/officeDocument/2006/relationships/oleObject" Target="../embeddings/oleObject2.bin"/></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hyperlink" Target="https://www.engadget.com/2018/09/12/iphone-x-one-year-later/"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hyperlink" Target="https://www.cnbc.com/amp/2018/09/11/iphone-xs-xs-max-and-iphone-xr-price.html?recirc=taboolainternal#amp_tf=From%20%251$s"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hyperlink" Target="https://www.zdnet.com/article/apples-iphone-xs-max-price-tops-out-at-1449-and-8-other-takeaways/"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hyperlink" Target="https://www.zdnet.com/article/apples-iphone-xs-max-price-tops-out-at-1449-and-8-other-takeaways/"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5E600968-BB90-4446-9916-2ADC5CAE22DE}"/>
              </a:ext>
            </a:extLst>
          </p:cNvPr>
          <p:cNvSpPr>
            <a:spLocks noGrp="1"/>
          </p:cNvSpPr>
          <p:nvPr>
            <p:ph type="title"/>
          </p:nvPr>
        </p:nvSpPr>
        <p:spPr>
          <a:xfrm>
            <a:off x="620713" y="2178050"/>
            <a:ext cx="8305800" cy="915988"/>
          </a:xfrm>
        </p:spPr>
        <p:txBody>
          <a:bodyPr/>
          <a:lstStyle/>
          <a:p>
            <a:pPr eaLnBrk="1" hangingPunct="1"/>
            <a:r>
              <a:rPr lang="en-US" altLang="en-US" sz="4400">
                <a:latin typeface="Arial" panose="020B0604020202020204" pitchFamily="34" charset="0"/>
                <a:ea typeface="ＭＳ Ｐゴシック" panose="020B0600070205080204" pitchFamily="34" charset="-128"/>
                <a:cs typeface="Arial" panose="020B0604020202020204" pitchFamily="34" charset="0"/>
              </a:rPr>
              <a:t>Managing Information Technology Resources</a:t>
            </a:r>
            <a:br>
              <a:rPr lang="en-US" altLang="en-US" sz="4400">
                <a:latin typeface="Arial" panose="020B0604020202020204" pitchFamily="34" charset="0"/>
                <a:ea typeface="ＭＳ Ｐゴシック" panose="020B0600070205080204" pitchFamily="34" charset="-128"/>
                <a:cs typeface="Arial" panose="020B0604020202020204" pitchFamily="34" charset="0"/>
              </a:rPr>
            </a:br>
            <a:r>
              <a:rPr lang="en-US" altLang="en-US" sz="4400">
                <a:latin typeface="Arial" panose="020B0604020202020204" pitchFamily="34" charset="0"/>
                <a:ea typeface="ＭＳ Ｐゴシック" panose="020B0600070205080204" pitchFamily="34" charset="-128"/>
                <a:cs typeface="Arial" panose="020B0604020202020204" pitchFamily="34" charset="0"/>
              </a:rPr>
              <a:t>ITWS 4310</a:t>
            </a:r>
            <a:endParaRPr lang="en-US" altLang="en-US" sz="3600">
              <a:latin typeface="Arial" panose="020B0604020202020204" pitchFamily="34" charset="0"/>
              <a:ea typeface="ＭＳ Ｐゴシック" panose="020B0600070205080204" pitchFamily="34" charset="-128"/>
              <a:cs typeface="Arial" panose="020B0604020202020204" pitchFamily="34" charset="0"/>
            </a:endParaRPr>
          </a:p>
        </p:txBody>
      </p:sp>
      <p:sp>
        <p:nvSpPr>
          <p:cNvPr id="4099" name="Rectangle 3">
            <a:extLst>
              <a:ext uri="{FF2B5EF4-FFF2-40B4-BE49-F238E27FC236}">
                <a16:creationId xmlns:a16="http://schemas.microsoft.com/office/drawing/2014/main" id="{1DB86753-00B6-4601-BF38-8582EBE79DC2}"/>
              </a:ext>
            </a:extLst>
          </p:cNvPr>
          <p:cNvSpPr>
            <a:spLocks noGrp="1"/>
          </p:cNvSpPr>
          <p:nvPr>
            <p:ph type="body" idx="1"/>
          </p:nvPr>
        </p:nvSpPr>
        <p:spPr>
          <a:xfrm>
            <a:off x="468312" y="3703638"/>
            <a:ext cx="9037638" cy="4535487"/>
          </a:xfrm>
        </p:spPr>
        <p:txBody>
          <a:bodyPr/>
          <a:lstStyle/>
          <a:p>
            <a:pPr marL="0" indent="0" algn="ctr" eaLnBrk="1" hangingPunct="1">
              <a:buFont typeface="Wingdings 2" panose="05020102010507070707" pitchFamily="18" charset="2"/>
              <a:buNone/>
            </a:pPr>
            <a:r>
              <a:rPr lang="en-US" altLang="en-US" sz="3600" dirty="0">
                <a:latin typeface="Arial" panose="020B0604020202020204" pitchFamily="34" charset="0"/>
                <a:ea typeface="ＭＳ Ｐゴシック" panose="020B0600070205080204" pitchFamily="34" charset="-128"/>
                <a:cs typeface="Arial" panose="020B0604020202020204" pitchFamily="34" charset="0"/>
              </a:rPr>
              <a:t>Economics of IT and Cost-Benefit Analyses</a:t>
            </a:r>
          </a:p>
          <a:p>
            <a:pPr marL="0" indent="0" algn="ctr" eaLnBrk="1" hangingPunct="1">
              <a:buFont typeface="Wingdings 2" panose="05020102010507070707" pitchFamily="18" charset="2"/>
              <a:buNone/>
            </a:pPr>
            <a:endParaRPr lang="en-US" altLang="en-US" sz="3600" dirty="0">
              <a:latin typeface="Arial" panose="020B0604020202020204" pitchFamily="34" charset="0"/>
              <a:ea typeface="ＭＳ Ｐゴシック" panose="020B0600070205080204" pitchFamily="34" charset="-128"/>
              <a:cs typeface="Arial" panose="020B0604020202020204" pitchFamily="34" charset="0"/>
            </a:endParaRPr>
          </a:p>
          <a:p>
            <a:pPr marL="0" indent="0" algn="ctr" eaLnBrk="1" hangingPunct="1">
              <a:buFont typeface="Wingdings 2" panose="05020102010507070707" pitchFamily="18" charset="2"/>
              <a:buNone/>
            </a:pPr>
            <a:r>
              <a:rPr lang="en-US" altLang="en-US" sz="3600" dirty="0">
                <a:latin typeface="Arial" panose="020B0604020202020204" pitchFamily="34" charset="0"/>
                <a:ea typeface="ＭＳ Ｐゴシック" panose="020B0600070205080204" pitchFamily="34" charset="-128"/>
                <a:cs typeface="Arial" panose="020B0604020202020204" pitchFamily="34" charset="0"/>
              </a:rPr>
              <a:t>September 13, 2018</a:t>
            </a:r>
          </a:p>
          <a:p>
            <a:pPr marL="0" indent="0" algn="ctr" eaLnBrk="1" hangingPunct="1">
              <a:buFont typeface="Wingdings 2" panose="05020102010507070707" pitchFamily="18" charset="2"/>
              <a:buNone/>
            </a:pPr>
            <a:endParaRPr lang="en-US" altLang="en-US" sz="3200" dirty="0">
              <a:latin typeface="Tahoma" panose="020B0604030504040204" pitchFamily="34" charset="0"/>
              <a:ea typeface="ＭＳ Ｐゴシック" panose="020B0600070205080204" pitchFamily="34" charset="-128"/>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a:xfrm>
            <a:off x="392111" y="858837"/>
            <a:ext cx="9448801" cy="939800"/>
          </a:xfrm>
        </p:spPr>
        <p:txBody>
          <a:bodyPr/>
          <a:lstStyle/>
          <a:p>
            <a:pPr algn="l"/>
            <a:r>
              <a:rPr lang="en-US" altLang="en-US" sz="2400" dirty="0">
                <a:ea typeface="ＭＳ Ｐゴシック" panose="020B0600070205080204" pitchFamily="34" charset="-128"/>
              </a:rPr>
              <a:t>Technology Current Events:  </a:t>
            </a:r>
            <a:r>
              <a:rPr lang="en-US" altLang="en-US" sz="2400" u="sng" dirty="0">
                <a:ea typeface="ＭＳ Ｐゴシック" panose="020B0600070205080204" pitchFamily="34" charset="-128"/>
              </a:rPr>
              <a:t>ZDNet</a:t>
            </a:r>
            <a:r>
              <a:rPr lang="en-US" altLang="en-US" sz="2400" dirty="0">
                <a:ea typeface="ＭＳ Ｐゴシック" panose="020B0600070205080204" pitchFamily="34" charset="-128"/>
              </a:rPr>
              <a:t>, Sept 12, 2018. </a:t>
            </a:r>
            <a:r>
              <a:rPr lang="en-US" sz="2400" dirty="0"/>
              <a:t>Apple's iPhone XS Max price tops out at $1,449 -- and 8 other keynote takeaways</a:t>
            </a:r>
            <a:r>
              <a:rPr lang="en-US" dirty="0"/>
              <a:t/>
            </a:r>
            <a:br>
              <a:rPr lang="en-US" dirty="0"/>
            </a:br>
            <a:r>
              <a:rPr lang="en-US" altLang="en-US" sz="1800" dirty="0">
                <a:ea typeface="ＭＳ Ｐゴシック" panose="020B0600070205080204" pitchFamily="34" charset="-128"/>
                <a:hlinkClick r:id="rId2"/>
              </a:rPr>
              <a:t>https://www.zdnet.com/article/apples-iphone-xs-max-price-tops-out-at-1449-and-8-other-takeaways/</a:t>
            </a:r>
            <a:r>
              <a:rPr lang="en-US" altLang="en-US" sz="1800" dirty="0">
                <a:ea typeface="ＭＳ Ｐゴシック" panose="020B0600070205080204" pitchFamily="34" charset="-128"/>
              </a:rPr>
              <a:t> </a:t>
            </a:r>
            <a:endParaRPr lang="en-US" altLang="en-US" sz="4000" u="sng" dirty="0">
              <a:ea typeface="ＭＳ Ｐゴシック" panose="020B0600070205080204" pitchFamily="34" charset="-128"/>
            </a:endParaRPr>
          </a:p>
        </p:txBody>
      </p:sp>
      <p:pic>
        <p:nvPicPr>
          <p:cNvPr id="4" name="Picture 3">
            <a:extLst>
              <a:ext uri="{FF2B5EF4-FFF2-40B4-BE49-F238E27FC236}">
                <a16:creationId xmlns:a16="http://schemas.microsoft.com/office/drawing/2014/main" id="{8F4DE351-B4B9-BE47-9B8C-0D4F3F34476A}"/>
              </a:ext>
            </a:extLst>
          </p:cNvPr>
          <p:cNvPicPr>
            <a:picLocks noChangeAspect="1"/>
          </p:cNvPicPr>
          <p:nvPr/>
        </p:nvPicPr>
        <p:blipFill>
          <a:blip r:embed="rId3"/>
          <a:stretch>
            <a:fillRect/>
          </a:stretch>
        </p:blipFill>
        <p:spPr>
          <a:xfrm>
            <a:off x="773112" y="1876024"/>
            <a:ext cx="8534400" cy="5472149"/>
          </a:xfrm>
          <a:prstGeom prst="rect">
            <a:avLst/>
          </a:prstGeom>
        </p:spPr>
      </p:pic>
    </p:spTree>
    <p:extLst>
      <p:ext uri="{BB962C8B-B14F-4D97-AF65-F5344CB8AC3E}">
        <p14:creationId xmlns:p14="http://schemas.microsoft.com/office/powerpoint/2010/main" val="3436005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a:xfrm>
            <a:off x="392111" y="579437"/>
            <a:ext cx="9448801" cy="939800"/>
          </a:xfrm>
        </p:spPr>
        <p:txBody>
          <a:bodyPr/>
          <a:lstStyle/>
          <a:p>
            <a:pPr algn="l"/>
            <a:r>
              <a:rPr lang="en-US" altLang="en-US" sz="2400" dirty="0">
                <a:ea typeface="ＭＳ Ｐゴシック" panose="020B0600070205080204" pitchFamily="34" charset="-128"/>
              </a:rPr>
              <a:t>Technology Current Events: </a:t>
            </a:r>
            <a:r>
              <a:rPr lang="en-US" altLang="en-US" sz="2400" u="sng" dirty="0" err="1">
                <a:ea typeface="ＭＳ Ｐゴシック" panose="020B0600070205080204" pitchFamily="34" charset="-128"/>
              </a:rPr>
              <a:t>cnet</a:t>
            </a:r>
            <a:r>
              <a:rPr lang="en-US" altLang="en-US" sz="2400" dirty="0">
                <a:ea typeface="ＭＳ Ｐゴシック" panose="020B0600070205080204" pitchFamily="34" charset="-128"/>
              </a:rPr>
              <a:t>, Sept 12, 2018. </a:t>
            </a:r>
            <a:r>
              <a:rPr lang="en-US" sz="2400" dirty="0"/>
              <a:t>iPhone XS vs. Note 9, LG V30 and OnePlus 6</a:t>
            </a:r>
            <a:br>
              <a:rPr lang="en-US" sz="2400" dirty="0"/>
            </a:br>
            <a:r>
              <a:rPr lang="en-US" altLang="en-US" sz="1800" dirty="0">
                <a:ea typeface="ＭＳ Ｐゴシック" panose="020B0600070205080204" pitchFamily="34" charset="-128"/>
                <a:hlinkClick r:id="rId2"/>
              </a:rPr>
              <a:t>https://www.cnet.com/news/iphone-xs-vs-note-9-lg-v30-oneplus-6-spec-comparison-apple-september-12-event/</a:t>
            </a:r>
            <a:r>
              <a:rPr lang="en-US" altLang="en-US" sz="1800" dirty="0">
                <a:ea typeface="ＭＳ Ｐゴシック" panose="020B0600070205080204" pitchFamily="34" charset="-128"/>
              </a:rPr>
              <a:t> </a:t>
            </a:r>
            <a:endParaRPr lang="en-US" altLang="en-US" sz="4000" u="sng" dirty="0">
              <a:ea typeface="ＭＳ Ｐゴシック" panose="020B0600070205080204" pitchFamily="34" charset="-128"/>
            </a:endParaRPr>
          </a:p>
        </p:txBody>
      </p:sp>
      <p:sp>
        <p:nvSpPr>
          <p:cNvPr id="2" name="TextBox 1">
            <a:extLst>
              <a:ext uri="{FF2B5EF4-FFF2-40B4-BE49-F238E27FC236}">
                <a16:creationId xmlns:a16="http://schemas.microsoft.com/office/drawing/2014/main" id="{A8ECCB14-6A35-4E18-A943-C24941DE5D30}"/>
              </a:ext>
            </a:extLst>
          </p:cNvPr>
          <p:cNvSpPr txBox="1"/>
          <p:nvPr/>
        </p:nvSpPr>
        <p:spPr>
          <a:xfrm>
            <a:off x="468312" y="1570037"/>
            <a:ext cx="9372600" cy="369332"/>
          </a:xfrm>
          <a:prstGeom prst="rect">
            <a:avLst/>
          </a:prstGeom>
          <a:noFill/>
        </p:spPr>
        <p:txBody>
          <a:bodyPr wrap="square" rtlCol="0">
            <a:spAutoFit/>
          </a:bodyPr>
          <a:lstStyle/>
          <a:p>
            <a:r>
              <a:rPr lang="en-US" dirty="0"/>
              <a:t>How does Apple's latest iPhone XS stack up against its Android rivals spec-by-spec?</a:t>
            </a:r>
          </a:p>
        </p:txBody>
      </p:sp>
      <p:graphicFrame>
        <p:nvGraphicFramePr>
          <p:cNvPr id="3" name="Table 2">
            <a:extLst>
              <a:ext uri="{FF2B5EF4-FFF2-40B4-BE49-F238E27FC236}">
                <a16:creationId xmlns:a16="http://schemas.microsoft.com/office/drawing/2014/main" id="{AF6793E0-3562-8D42-A3C3-511BC95E8913}"/>
              </a:ext>
            </a:extLst>
          </p:cNvPr>
          <p:cNvGraphicFramePr>
            <a:graphicFrameLocks noGrp="1"/>
          </p:cNvGraphicFramePr>
          <p:nvPr>
            <p:extLst>
              <p:ext uri="{D42A27DB-BD31-4B8C-83A1-F6EECF244321}">
                <p14:modId xmlns:p14="http://schemas.microsoft.com/office/powerpoint/2010/main" val="2030330784"/>
              </p:ext>
            </p:extLst>
          </p:nvPr>
        </p:nvGraphicFramePr>
        <p:xfrm>
          <a:off x="468312" y="1990169"/>
          <a:ext cx="9296400" cy="5250460"/>
        </p:xfrm>
        <a:graphic>
          <a:graphicData uri="http://schemas.openxmlformats.org/drawingml/2006/table">
            <a:tbl>
              <a:tblPr/>
              <a:tblGrid>
                <a:gridCol w="1859280">
                  <a:extLst>
                    <a:ext uri="{9D8B030D-6E8A-4147-A177-3AD203B41FA5}">
                      <a16:colId xmlns:a16="http://schemas.microsoft.com/office/drawing/2014/main" val="32837418"/>
                    </a:ext>
                  </a:extLst>
                </a:gridCol>
                <a:gridCol w="1859280">
                  <a:extLst>
                    <a:ext uri="{9D8B030D-6E8A-4147-A177-3AD203B41FA5}">
                      <a16:colId xmlns:a16="http://schemas.microsoft.com/office/drawing/2014/main" val="1411730830"/>
                    </a:ext>
                  </a:extLst>
                </a:gridCol>
                <a:gridCol w="1859280">
                  <a:extLst>
                    <a:ext uri="{9D8B030D-6E8A-4147-A177-3AD203B41FA5}">
                      <a16:colId xmlns:a16="http://schemas.microsoft.com/office/drawing/2014/main" val="1863024403"/>
                    </a:ext>
                  </a:extLst>
                </a:gridCol>
                <a:gridCol w="1859280">
                  <a:extLst>
                    <a:ext uri="{9D8B030D-6E8A-4147-A177-3AD203B41FA5}">
                      <a16:colId xmlns:a16="http://schemas.microsoft.com/office/drawing/2014/main" val="2997051445"/>
                    </a:ext>
                  </a:extLst>
                </a:gridCol>
                <a:gridCol w="1859280">
                  <a:extLst>
                    <a:ext uri="{9D8B030D-6E8A-4147-A177-3AD203B41FA5}">
                      <a16:colId xmlns:a16="http://schemas.microsoft.com/office/drawing/2014/main" val="2661176992"/>
                    </a:ext>
                  </a:extLst>
                </a:gridCol>
              </a:tblGrid>
              <a:tr h="179157">
                <a:tc>
                  <a:txBody>
                    <a:bodyPr/>
                    <a:lstStyle/>
                    <a:p>
                      <a:r>
                        <a:rPr lang="en-US" sz="1600" b="1">
                          <a:effectLst/>
                        </a:rPr>
                        <a:t/>
                      </a:r>
                      <a:br>
                        <a:rPr lang="en-US" sz="1600" b="1">
                          <a:effectLst/>
                        </a:rPr>
                      </a:br>
                      <a:endParaRPr lang="en-US" sz="1600" b="1">
                        <a:effectLst/>
                      </a:endParaRPr>
                    </a:p>
                  </a:txBody>
                  <a:tcPr marL="12463" marR="25965" marT="6491" marB="6491" anchor="ctr">
                    <a:lnL>
                      <a:noFill/>
                    </a:lnL>
                    <a:lnR w="9525" cap="flat" cmpd="sng" algn="ctr">
                      <a:solidFill>
                        <a:srgbClr val="DBDBDB"/>
                      </a:solidFill>
                      <a:prstDash val="solid"/>
                      <a:round/>
                      <a:headEnd type="none" w="med" len="med"/>
                      <a:tailEnd type="none" w="med" len="med"/>
                    </a:lnR>
                    <a:lnT>
                      <a:noFill/>
                    </a:lnT>
                    <a:lnB w="9525" cap="flat" cmpd="sng" algn="ctr">
                      <a:solidFill>
                        <a:srgbClr val="DBDBDB"/>
                      </a:solidFill>
                      <a:prstDash val="solid"/>
                      <a:round/>
                      <a:headEnd type="none" w="med" len="med"/>
                      <a:tailEnd type="none" w="med" len="med"/>
                    </a:lnB>
                  </a:tcPr>
                </a:tc>
                <a:tc>
                  <a:txBody>
                    <a:bodyPr/>
                    <a:lstStyle/>
                    <a:p>
                      <a:r>
                        <a:rPr lang="en-US" sz="1600" b="1">
                          <a:effectLst/>
                        </a:rPr>
                        <a:t>iPhone XS</a:t>
                      </a:r>
                    </a:p>
                  </a:txBody>
                  <a:tcPr marL="25965" marR="25965" marT="6491" marB="6491" anchor="ctr">
                    <a:lnL w="9525" cap="flat" cmpd="sng" algn="ctr">
                      <a:solidFill>
                        <a:srgbClr val="DBDBDB"/>
                      </a:solidFill>
                      <a:prstDash val="solid"/>
                      <a:round/>
                      <a:headEnd type="none" w="med" len="med"/>
                      <a:tailEnd type="none" w="med" len="med"/>
                    </a:lnL>
                    <a:lnR w="9525" cap="flat" cmpd="sng" algn="ctr">
                      <a:solidFill>
                        <a:srgbClr val="DBDBDB"/>
                      </a:solidFill>
                      <a:prstDash val="solid"/>
                      <a:round/>
                      <a:headEnd type="none" w="med" len="med"/>
                      <a:tailEnd type="none" w="med" len="med"/>
                    </a:lnR>
                    <a:lnT>
                      <a:noFill/>
                    </a:lnT>
                    <a:lnB w="9525" cap="flat" cmpd="sng" algn="ctr">
                      <a:solidFill>
                        <a:srgbClr val="DBDBDB"/>
                      </a:solidFill>
                      <a:prstDash val="solid"/>
                      <a:round/>
                      <a:headEnd type="none" w="med" len="med"/>
                      <a:tailEnd type="none" w="med" len="med"/>
                    </a:lnB>
                  </a:tcPr>
                </a:tc>
                <a:tc>
                  <a:txBody>
                    <a:bodyPr/>
                    <a:lstStyle/>
                    <a:p>
                      <a:r>
                        <a:rPr lang="en-US" sz="1600" b="1">
                          <a:effectLst/>
                        </a:rPr>
                        <a:t>Samsung Galaxy Note 9</a:t>
                      </a:r>
                    </a:p>
                  </a:txBody>
                  <a:tcPr marL="25965" marR="25965" marT="6491" marB="6491" anchor="ctr">
                    <a:lnL w="9525" cap="flat" cmpd="sng" algn="ctr">
                      <a:solidFill>
                        <a:srgbClr val="DBDBDB"/>
                      </a:solidFill>
                      <a:prstDash val="solid"/>
                      <a:round/>
                      <a:headEnd type="none" w="med" len="med"/>
                      <a:tailEnd type="none" w="med" len="med"/>
                    </a:lnL>
                    <a:lnR w="9525" cap="flat" cmpd="sng" algn="ctr">
                      <a:solidFill>
                        <a:srgbClr val="DBDBDB"/>
                      </a:solidFill>
                      <a:prstDash val="solid"/>
                      <a:round/>
                      <a:headEnd type="none" w="med" len="med"/>
                      <a:tailEnd type="none" w="med" len="med"/>
                    </a:lnR>
                    <a:lnT>
                      <a:noFill/>
                    </a:lnT>
                    <a:lnB w="9525" cap="flat" cmpd="sng" algn="ctr">
                      <a:solidFill>
                        <a:srgbClr val="DBDBDB"/>
                      </a:solidFill>
                      <a:prstDash val="solid"/>
                      <a:round/>
                      <a:headEnd type="none" w="med" len="med"/>
                      <a:tailEnd type="none" w="med" len="med"/>
                    </a:lnB>
                  </a:tcPr>
                </a:tc>
                <a:tc>
                  <a:txBody>
                    <a:bodyPr/>
                    <a:lstStyle/>
                    <a:p>
                      <a:r>
                        <a:rPr lang="en-US" sz="1600" b="1">
                          <a:effectLst/>
                        </a:rPr>
                        <a:t>LG V30</a:t>
                      </a:r>
                    </a:p>
                  </a:txBody>
                  <a:tcPr marL="25965" marR="25965" marT="6491" marB="6491" anchor="ctr">
                    <a:lnL w="9525" cap="flat" cmpd="sng" algn="ctr">
                      <a:solidFill>
                        <a:srgbClr val="DBDBDB"/>
                      </a:solidFill>
                      <a:prstDash val="solid"/>
                      <a:round/>
                      <a:headEnd type="none" w="med" len="med"/>
                      <a:tailEnd type="none" w="med" len="med"/>
                    </a:lnL>
                    <a:lnR w="9525" cap="flat" cmpd="sng" algn="ctr">
                      <a:solidFill>
                        <a:srgbClr val="DBDBDB"/>
                      </a:solidFill>
                      <a:prstDash val="solid"/>
                      <a:round/>
                      <a:headEnd type="none" w="med" len="med"/>
                      <a:tailEnd type="none" w="med" len="med"/>
                    </a:lnR>
                    <a:lnT>
                      <a:noFill/>
                    </a:lnT>
                    <a:lnB w="9525" cap="flat" cmpd="sng" algn="ctr">
                      <a:solidFill>
                        <a:srgbClr val="DBDBDB"/>
                      </a:solidFill>
                      <a:prstDash val="solid"/>
                      <a:round/>
                      <a:headEnd type="none" w="med" len="med"/>
                      <a:tailEnd type="none" w="med" len="med"/>
                    </a:lnB>
                  </a:tcPr>
                </a:tc>
                <a:tc>
                  <a:txBody>
                    <a:bodyPr/>
                    <a:lstStyle/>
                    <a:p>
                      <a:r>
                        <a:rPr lang="en-US" sz="1600" b="1">
                          <a:effectLst/>
                        </a:rPr>
                        <a:t>OnePlus 6</a:t>
                      </a:r>
                    </a:p>
                  </a:txBody>
                  <a:tcPr marL="25965" marR="25965" marT="6491" marB="6491" anchor="ctr">
                    <a:lnL w="9525" cap="flat" cmpd="sng" algn="ctr">
                      <a:solidFill>
                        <a:srgbClr val="DBDBDB"/>
                      </a:solidFill>
                      <a:prstDash val="solid"/>
                      <a:round/>
                      <a:headEnd type="none" w="med" len="med"/>
                      <a:tailEnd type="none" w="med" len="med"/>
                    </a:lnL>
                    <a:lnR>
                      <a:noFill/>
                    </a:lnR>
                    <a:lnT>
                      <a:noFill/>
                    </a:lnT>
                    <a:lnB w="9525" cap="flat" cmpd="sng" algn="ctr">
                      <a:solidFill>
                        <a:srgbClr val="DBDBDB"/>
                      </a:solidFill>
                      <a:prstDash val="solid"/>
                      <a:round/>
                      <a:headEnd type="none" w="med" len="med"/>
                      <a:tailEnd type="none" w="med" len="med"/>
                    </a:lnB>
                  </a:tcPr>
                </a:tc>
                <a:extLst>
                  <a:ext uri="{0D108BD9-81ED-4DB2-BD59-A6C34878D82A}">
                    <a16:rowId xmlns:a16="http://schemas.microsoft.com/office/drawing/2014/main" val="495141748"/>
                  </a:ext>
                </a:extLst>
              </a:tr>
              <a:tr h="303788">
                <a:tc>
                  <a:txBody>
                    <a:bodyPr/>
                    <a:lstStyle/>
                    <a:p>
                      <a:r>
                        <a:rPr lang="en-US" sz="1600" b="0">
                          <a:solidFill>
                            <a:srgbClr val="000000"/>
                          </a:solidFill>
                          <a:effectLst/>
                        </a:rPr>
                        <a:t>Display size, resolution</a:t>
                      </a:r>
                    </a:p>
                  </a:txBody>
                  <a:tcPr marL="12463" marR="25965" marT="6491" marB="6491" anchor="ctr">
                    <a:lnL>
                      <a:noFill/>
                    </a:lnL>
                    <a:lnR w="9525" cap="flat" cmpd="sng" algn="ctr">
                      <a:solidFill>
                        <a:srgbClr val="DBDBDB"/>
                      </a:solidFill>
                      <a:prstDash val="solid"/>
                      <a:round/>
                      <a:headEnd type="none" w="med" len="med"/>
                      <a:tailEnd type="none" w="med" len="med"/>
                    </a:lnR>
                    <a:lnT w="9525" cap="flat" cmpd="sng" algn="ctr">
                      <a:solidFill>
                        <a:srgbClr val="DBDBDB"/>
                      </a:solidFill>
                      <a:prstDash val="solid"/>
                      <a:round/>
                      <a:headEnd type="none" w="med" len="med"/>
                      <a:tailEnd type="none" w="med" len="med"/>
                    </a:lnT>
                    <a:lnB w="9525" cap="flat" cmpd="sng" algn="ctr">
                      <a:solidFill>
                        <a:srgbClr val="DBDBDB"/>
                      </a:solidFill>
                      <a:prstDash val="solid"/>
                      <a:round/>
                      <a:headEnd type="none" w="med" len="med"/>
                      <a:tailEnd type="none" w="med" len="med"/>
                    </a:lnB>
                  </a:tcPr>
                </a:tc>
                <a:tc>
                  <a:txBody>
                    <a:bodyPr/>
                    <a:lstStyle/>
                    <a:p>
                      <a:r>
                        <a:rPr lang="en-US" sz="1600">
                          <a:effectLst/>
                        </a:rPr>
                        <a:t>5.8-inch Super Retina OLED; 2,436x1,125 pixels</a:t>
                      </a:r>
                    </a:p>
                  </a:txBody>
                  <a:tcPr marL="25965" marR="25965" marT="6491" marB="6491" anchor="ctr">
                    <a:lnL w="9525" cap="flat" cmpd="sng" algn="ctr">
                      <a:solidFill>
                        <a:srgbClr val="DBDBDB"/>
                      </a:solidFill>
                      <a:prstDash val="solid"/>
                      <a:round/>
                      <a:headEnd type="none" w="med" len="med"/>
                      <a:tailEnd type="none" w="med" len="med"/>
                    </a:lnL>
                    <a:lnR w="9525" cap="flat" cmpd="sng" algn="ctr">
                      <a:solidFill>
                        <a:srgbClr val="DBDBDB"/>
                      </a:solidFill>
                      <a:prstDash val="solid"/>
                      <a:round/>
                      <a:headEnd type="none" w="med" len="med"/>
                      <a:tailEnd type="none" w="med" len="med"/>
                    </a:lnR>
                    <a:lnT w="9525" cap="flat" cmpd="sng" algn="ctr">
                      <a:solidFill>
                        <a:srgbClr val="DBDBDB"/>
                      </a:solidFill>
                      <a:prstDash val="solid"/>
                      <a:round/>
                      <a:headEnd type="none" w="med" len="med"/>
                      <a:tailEnd type="none" w="med" len="med"/>
                    </a:lnT>
                    <a:lnB w="9525" cap="flat" cmpd="sng" algn="ctr">
                      <a:solidFill>
                        <a:srgbClr val="DBDBDB"/>
                      </a:solidFill>
                      <a:prstDash val="solid"/>
                      <a:round/>
                      <a:headEnd type="none" w="med" len="med"/>
                      <a:tailEnd type="none" w="med" len="med"/>
                    </a:lnB>
                  </a:tcPr>
                </a:tc>
                <a:tc>
                  <a:txBody>
                    <a:bodyPr/>
                    <a:lstStyle/>
                    <a:p>
                      <a:r>
                        <a:rPr lang="en-US" sz="1600">
                          <a:effectLst/>
                        </a:rPr>
                        <a:t>6.4-inch Super AMOLED; 2,960x1,440 pixels</a:t>
                      </a:r>
                    </a:p>
                  </a:txBody>
                  <a:tcPr marL="25965" marR="25965" marT="6491" marB="6491" anchor="ctr">
                    <a:lnL w="9525" cap="flat" cmpd="sng" algn="ctr">
                      <a:solidFill>
                        <a:srgbClr val="DBDBDB"/>
                      </a:solidFill>
                      <a:prstDash val="solid"/>
                      <a:round/>
                      <a:headEnd type="none" w="med" len="med"/>
                      <a:tailEnd type="none" w="med" len="med"/>
                    </a:lnL>
                    <a:lnR w="9525" cap="flat" cmpd="sng" algn="ctr">
                      <a:solidFill>
                        <a:srgbClr val="DBDBDB"/>
                      </a:solidFill>
                      <a:prstDash val="solid"/>
                      <a:round/>
                      <a:headEnd type="none" w="med" len="med"/>
                      <a:tailEnd type="none" w="med" len="med"/>
                    </a:lnR>
                    <a:lnT w="9525" cap="flat" cmpd="sng" algn="ctr">
                      <a:solidFill>
                        <a:srgbClr val="DBDBDB"/>
                      </a:solidFill>
                      <a:prstDash val="solid"/>
                      <a:round/>
                      <a:headEnd type="none" w="med" len="med"/>
                      <a:tailEnd type="none" w="med" len="med"/>
                    </a:lnT>
                    <a:lnB w="9525" cap="flat" cmpd="sng" algn="ctr">
                      <a:solidFill>
                        <a:srgbClr val="DBDBDB"/>
                      </a:solidFill>
                      <a:prstDash val="solid"/>
                      <a:round/>
                      <a:headEnd type="none" w="med" len="med"/>
                      <a:tailEnd type="none" w="med" len="med"/>
                    </a:lnB>
                  </a:tcPr>
                </a:tc>
                <a:tc>
                  <a:txBody>
                    <a:bodyPr/>
                    <a:lstStyle/>
                    <a:p>
                      <a:r>
                        <a:rPr lang="en-US" sz="1600">
                          <a:effectLst/>
                        </a:rPr>
                        <a:t>6-inch; 2,880x1,440 pixels</a:t>
                      </a:r>
                    </a:p>
                  </a:txBody>
                  <a:tcPr marL="25965" marR="25965" marT="6491" marB="6491" anchor="ctr">
                    <a:lnL w="9525" cap="flat" cmpd="sng" algn="ctr">
                      <a:solidFill>
                        <a:srgbClr val="DBDBDB"/>
                      </a:solidFill>
                      <a:prstDash val="solid"/>
                      <a:round/>
                      <a:headEnd type="none" w="med" len="med"/>
                      <a:tailEnd type="none" w="med" len="med"/>
                    </a:lnL>
                    <a:lnR w="9525" cap="flat" cmpd="sng" algn="ctr">
                      <a:solidFill>
                        <a:srgbClr val="DBDBDB"/>
                      </a:solidFill>
                      <a:prstDash val="solid"/>
                      <a:round/>
                      <a:headEnd type="none" w="med" len="med"/>
                      <a:tailEnd type="none" w="med" len="med"/>
                    </a:lnR>
                    <a:lnT w="9525" cap="flat" cmpd="sng" algn="ctr">
                      <a:solidFill>
                        <a:srgbClr val="DBDBDB"/>
                      </a:solidFill>
                      <a:prstDash val="solid"/>
                      <a:round/>
                      <a:headEnd type="none" w="med" len="med"/>
                      <a:tailEnd type="none" w="med" len="med"/>
                    </a:lnT>
                    <a:lnB w="9525" cap="flat" cmpd="sng" algn="ctr">
                      <a:solidFill>
                        <a:srgbClr val="DBDBDB"/>
                      </a:solidFill>
                      <a:prstDash val="solid"/>
                      <a:round/>
                      <a:headEnd type="none" w="med" len="med"/>
                      <a:tailEnd type="none" w="med" len="med"/>
                    </a:lnB>
                  </a:tcPr>
                </a:tc>
                <a:tc>
                  <a:txBody>
                    <a:bodyPr/>
                    <a:lstStyle/>
                    <a:p>
                      <a:r>
                        <a:rPr lang="en-US" sz="1600">
                          <a:effectLst/>
                        </a:rPr>
                        <a:t>6.28-inch OLED; 2,280x1,080 pixels</a:t>
                      </a:r>
                    </a:p>
                  </a:txBody>
                  <a:tcPr marL="25965" marR="25965" marT="6491" marB="6491" anchor="ctr">
                    <a:lnL w="9525" cap="flat" cmpd="sng" algn="ctr">
                      <a:solidFill>
                        <a:srgbClr val="DBDBDB"/>
                      </a:solidFill>
                      <a:prstDash val="solid"/>
                      <a:round/>
                      <a:headEnd type="none" w="med" len="med"/>
                      <a:tailEnd type="none" w="med" len="med"/>
                    </a:lnL>
                    <a:lnR>
                      <a:noFill/>
                    </a:lnR>
                    <a:lnT w="9525" cap="flat" cmpd="sng" algn="ctr">
                      <a:solidFill>
                        <a:srgbClr val="DBDBDB"/>
                      </a:solidFill>
                      <a:prstDash val="solid"/>
                      <a:round/>
                      <a:headEnd type="none" w="med" len="med"/>
                      <a:tailEnd type="none" w="med" len="med"/>
                    </a:lnT>
                    <a:lnB w="9525" cap="flat" cmpd="sng" algn="ctr">
                      <a:solidFill>
                        <a:srgbClr val="DBDBDB"/>
                      </a:solidFill>
                      <a:prstDash val="solid"/>
                      <a:round/>
                      <a:headEnd type="none" w="med" len="med"/>
                      <a:tailEnd type="none" w="med" len="med"/>
                    </a:lnB>
                  </a:tcPr>
                </a:tc>
                <a:extLst>
                  <a:ext uri="{0D108BD9-81ED-4DB2-BD59-A6C34878D82A}">
                    <a16:rowId xmlns:a16="http://schemas.microsoft.com/office/drawing/2014/main" val="1679381887"/>
                  </a:ext>
                </a:extLst>
              </a:tr>
              <a:tr h="96070">
                <a:tc>
                  <a:txBody>
                    <a:bodyPr/>
                    <a:lstStyle/>
                    <a:p>
                      <a:r>
                        <a:rPr lang="en-US" sz="1600" b="0">
                          <a:solidFill>
                            <a:srgbClr val="000000"/>
                          </a:solidFill>
                          <a:effectLst/>
                        </a:rPr>
                        <a:t>Pixel density</a:t>
                      </a:r>
                    </a:p>
                  </a:txBody>
                  <a:tcPr marL="12463" marR="25965" marT="6491" marB="6491" anchor="ctr">
                    <a:lnL>
                      <a:noFill/>
                    </a:lnL>
                    <a:lnR w="9525" cap="flat" cmpd="sng" algn="ctr">
                      <a:solidFill>
                        <a:srgbClr val="DBDBDB"/>
                      </a:solidFill>
                      <a:prstDash val="solid"/>
                      <a:round/>
                      <a:headEnd type="none" w="med" len="med"/>
                      <a:tailEnd type="none" w="med" len="med"/>
                    </a:lnR>
                    <a:lnT w="9525" cap="flat" cmpd="sng" algn="ctr">
                      <a:solidFill>
                        <a:srgbClr val="DBDBDB"/>
                      </a:solidFill>
                      <a:prstDash val="solid"/>
                      <a:round/>
                      <a:headEnd type="none" w="med" len="med"/>
                      <a:tailEnd type="none" w="med" len="med"/>
                    </a:lnT>
                    <a:lnB w="9525" cap="flat" cmpd="sng" algn="ctr">
                      <a:solidFill>
                        <a:srgbClr val="DBDBDB"/>
                      </a:solidFill>
                      <a:prstDash val="solid"/>
                      <a:round/>
                      <a:headEnd type="none" w="med" len="med"/>
                      <a:tailEnd type="none" w="med" len="med"/>
                    </a:lnB>
                  </a:tcPr>
                </a:tc>
                <a:tc>
                  <a:txBody>
                    <a:bodyPr/>
                    <a:lstStyle/>
                    <a:p>
                      <a:r>
                        <a:rPr lang="en-US" sz="1600">
                          <a:effectLst/>
                        </a:rPr>
                        <a:t>458 ppi</a:t>
                      </a:r>
                    </a:p>
                  </a:txBody>
                  <a:tcPr marL="25965" marR="25965" marT="6491" marB="6491" anchor="ctr">
                    <a:lnL w="9525" cap="flat" cmpd="sng" algn="ctr">
                      <a:solidFill>
                        <a:srgbClr val="DBDBDB"/>
                      </a:solidFill>
                      <a:prstDash val="solid"/>
                      <a:round/>
                      <a:headEnd type="none" w="med" len="med"/>
                      <a:tailEnd type="none" w="med" len="med"/>
                    </a:lnL>
                    <a:lnR w="9525" cap="flat" cmpd="sng" algn="ctr">
                      <a:solidFill>
                        <a:srgbClr val="DBDBDB"/>
                      </a:solidFill>
                      <a:prstDash val="solid"/>
                      <a:round/>
                      <a:headEnd type="none" w="med" len="med"/>
                      <a:tailEnd type="none" w="med" len="med"/>
                    </a:lnR>
                    <a:lnT w="9525" cap="flat" cmpd="sng" algn="ctr">
                      <a:solidFill>
                        <a:srgbClr val="DBDBDB"/>
                      </a:solidFill>
                      <a:prstDash val="solid"/>
                      <a:round/>
                      <a:headEnd type="none" w="med" len="med"/>
                      <a:tailEnd type="none" w="med" len="med"/>
                    </a:lnT>
                    <a:lnB w="9525" cap="flat" cmpd="sng" algn="ctr">
                      <a:solidFill>
                        <a:srgbClr val="DBDBDB"/>
                      </a:solidFill>
                      <a:prstDash val="solid"/>
                      <a:round/>
                      <a:headEnd type="none" w="med" len="med"/>
                      <a:tailEnd type="none" w="med" len="med"/>
                    </a:lnB>
                  </a:tcPr>
                </a:tc>
                <a:tc>
                  <a:txBody>
                    <a:bodyPr/>
                    <a:lstStyle/>
                    <a:p>
                      <a:r>
                        <a:rPr lang="en-US" sz="1600">
                          <a:effectLst/>
                        </a:rPr>
                        <a:t>516 ppi</a:t>
                      </a:r>
                    </a:p>
                  </a:txBody>
                  <a:tcPr marL="25965" marR="25965" marT="6491" marB="6491" anchor="ctr">
                    <a:lnL w="9525" cap="flat" cmpd="sng" algn="ctr">
                      <a:solidFill>
                        <a:srgbClr val="DBDBDB"/>
                      </a:solidFill>
                      <a:prstDash val="solid"/>
                      <a:round/>
                      <a:headEnd type="none" w="med" len="med"/>
                      <a:tailEnd type="none" w="med" len="med"/>
                    </a:lnL>
                    <a:lnR w="9525" cap="flat" cmpd="sng" algn="ctr">
                      <a:solidFill>
                        <a:srgbClr val="DBDBDB"/>
                      </a:solidFill>
                      <a:prstDash val="solid"/>
                      <a:round/>
                      <a:headEnd type="none" w="med" len="med"/>
                      <a:tailEnd type="none" w="med" len="med"/>
                    </a:lnR>
                    <a:lnT w="9525" cap="flat" cmpd="sng" algn="ctr">
                      <a:solidFill>
                        <a:srgbClr val="DBDBDB"/>
                      </a:solidFill>
                      <a:prstDash val="solid"/>
                      <a:round/>
                      <a:headEnd type="none" w="med" len="med"/>
                      <a:tailEnd type="none" w="med" len="med"/>
                    </a:lnT>
                    <a:lnB w="9525" cap="flat" cmpd="sng" algn="ctr">
                      <a:solidFill>
                        <a:srgbClr val="DBDBDB"/>
                      </a:solidFill>
                      <a:prstDash val="solid"/>
                      <a:round/>
                      <a:headEnd type="none" w="med" len="med"/>
                      <a:tailEnd type="none" w="med" len="med"/>
                    </a:lnB>
                  </a:tcPr>
                </a:tc>
                <a:tc>
                  <a:txBody>
                    <a:bodyPr/>
                    <a:lstStyle/>
                    <a:p>
                      <a:r>
                        <a:rPr lang="en-US" sz="1600">
                          <a:effectLst/>
                        </a:rPr>
                        <a:t>538 ppi</a:t>
                      </a:r>
                    </a:p>
                  </a:txBody>
                  <a:tcPr marL="25965" marR="25965" marT="6491" marB="6491" anchor="ctr">
                    <a:lnL w="9525" cap="flat" cmpd="sng" algn="ctr">
                      <a:solidFill>
                        <a:srgbClr val="DBDBDB"/>
                      </a:solidFill>
                      <a:prstDash val="solid"/>
                      <a:round/>
                      <a:headEnd type="none" w="med" len="med"/>
                      <a:tailEnd type="none" w="med" len="med"/>
                    </a:lnL>
                    <a:lnR w="9525" cap="flat" cmpd="sng" algn="ctr">
                      <a:solidFill>
                        <a:srgbClr val="DBDBDB"/>
                      </a:solidFill>
                      <a:prstDash val="solid"/>
                      <a:round/>
                      <a:headEnd type="none" w="med" len="med"/>
                      <a:tailEnd type="none" w="med" len="med"/>
                    </a:lnR>
                    <a:lnT w="9525" cap="flat" cmpd="sng" algn="ctr">
                      <a:solidFill>
                        <a:srgbClr val="DBDBDB"/>
                      </a:solidFill>
                      <a:prstDash val="solid"/>
                      <a:round/>
                      <a:headEnd type="none" w="med" len="med"/>
                      <a:tailEnd type="none" w="med" len="med"/>
                    </a:lnT>
                    <a:lnB w="9525" cap="flat" cmpd="sng" algn="ctr">
                      <a:solidFill>
                        <a:srgbClr val="DBDBDB"/>
                      </a:solidFill>
                      <a:prstDash val="solid"/>
                      <a:round/>
                      <a:headEnd type="none" w="med" len="med"/>
                      <a:tailEnd type="none" w="med" len="med"/>
                    </a:lnB>
                  </a:tcPr>
                </a:tc>
                <a:tc>
                  <a:txBody>
                    <a:bodyPr/>
                    <a:lstStyle/>
                    <a:p>
                      <a:r>
                        <a:rPr lang="en-US" sz="1600">
                          <a:effectLst/>
                        </a:rPr>
                        <a:t>402ppi</a:t>
                      </a:r>
                    </a:p>
                  </a:txBody>
                  <a:tcPr marL="25965" marR="25965" marT="6491" marB="6491" anchor="ctr">
                    <a:lnL w="9525" cap="flat" cmpd="sng" algn="ctr">
                      <a:solidFill>
                        <a:srgbClr val="DBDBDB"/>
                      </a:solidFill>
                      <a:prstDash val="solid"/>
                      <a:round/>
                      <a:headEnd type="none" w="med" len="med"/>
                      <a:tailEnd type="none" w="med" len="med"/>
                    </a:lnL>
                    <a:lnR>
                      <a:noFill/>
                    </a:lnR>
                    <a:lnT w="9525" cap="flat" cmpd="sng" algn="ctr">
                      <a:solidFill>
                        <a:srgbClr val="DBDBDB"/>
                      </a:solidFill>
                      <a:prstDash val="solid"/>
                      <a:round/>
                      <a:headEnd type="none" w="med" len="med"/>
                      <a:tailEnd type="none" w="med" len="med"/>
                    </a:lnT>
                    <a:lnB w="9525" cap="flat" cmpd="sng" algn="ctr">
                      <a:solidFill>
                        <a:srgbClr val="DBDBDB"/>
                      </a:solidFill>
                      <a:prstDash val="solid"/>
                      <a:round/>
                      <a:headEnd type="none" w="med" len="med"/>
                      <a:tailEnd type="none" w="med" len="med"/>
                    </a:lnB>
                  </a:tcPr>
                </a:tc>
                <a:extLst>
                  <a:ext uri="{0D108BD9-81ED-4DB2-BD59-A6C34878D82A}">
                    <a16:rowId xmlns:a16="http://schemas.microsoft.com/office/drawing/2014/main" val="1501704314"/>
                  </a:ext>
                </a:extLst>
              </a:tr>
              <a:tr h="137613">
                <a:tc>
                  <a:txBody>
                    <a:bodyPr/>
                    <a:lstStyle/>
                    <a:p>
                      <a:r>
                        <a:rPr lang="en-US" sz="1600" b="0">
                          <a:solidFill>
                            <a:srgbClr val="000000"/>
                          </a:solidFill>
                          <a:effectLst/>
                        </a:rPr>
                        <a:t>Dimensions (Inches)</a:t>
                      </a:r>
                    </a:p>
                  </a:txBody>
                  <a:tcPr marL="12463" marR="25965" marT="6491" marB="6491" anchor="ctr">
                    <a:lnL>
                      <a:noFill/>
                    </a:lnL>
                    <a:lnR w="9525" cap="flat" cmpd="sng" algn="ctr">
                      <a:solidFill>
                        <a:srgbClr val="DBDBDB"/>
                      </a:solidFill>
                      <a:prstDash val="solid"/>
                      <a:round/>
                      <a:headEnd type="none" w="med" len="med"/>
                      <a:tailEnd type="none" w="med" len="med"/>
                    </a:lnR>
                    <a:lnT w="9525" cap="flat" cmpd="sng" algn="ctr">
                      <a:solidFill>
                        <a:srgbClr val="DBDBDB"/>
                      </a:solidFill>
                      <a:prstDash val="solid"/>
                      <a:round/>
                      <a:headEnd type="none" w="med" len="med"/>
                      <a:tailEnd type="none" w="med" len="med"/>
                    </a:lnT>
                    <a:lnB w="9525" cap="flat" cmpd="sng" algn="ctr">
                      <a:solidFill>
                        <a:srgbClr val="DBDBDB"/>
                      </a:solidFill>
                      <a:prstDash val="solid"/>
                      <a:round/>
                      <a:headEnd type="none" w="med" len="med"/>
                      <a:tailEnd type="none" w="med" len="med"/>
                    </a:lnB>
                  </a:tcPr>
                </a:tc>
                <a:tc>
                  <a:txBody>
                    <a:bodyPr/>
                    <a:lstStyle/>
                    <a:p>
                      <a:r>
                        <a:rPr lang="en-US" sz="1600">
                          <a:effectLst/>
                        </a:rPr>
                        <a:t>5.7x2.8x0.3 in</a:t>
                      </a:r>
                    </a:p>
                  </a:txBody>
                  <a:tcPr marL="25965" marR="25965" marT="6491" marB="6491" anchor="ctr">
                    <a:lnL w="9525" cap="flat" cmpd="sng" algn="ctr">
                      <a:solidFill>
                        <a:srgbClr val="DBDBDB"/>
                      </a:solidFill>
                      <a:prstDash val="solid"/>
                      <a:round/>
                      <a:headEnd type="none" w="med" len="med"/>
                      <a:tailEnd type="none" w="med" len="med"/>
                    </a:lnL>
                    <a:lnR w="9525" cap="flat" cmpd="sng" algn="ctr">
                      <a:solidFill>
                        <a:srgbClr val="DBDBDB"/>
                      </a:solidFill>
                      <a:prstDash val="solid"/>
                      <a:round/>
                      <a:headEnd type="none" w="med" len="med"/>
                      <a:tailEnd type="none" w="med" len="med"/>
                    </a:lnR>
                    <a:lnT w="9525" cap="flat" cmpd="sng" algn="ctr">
                      <a:solidFill>
                        <a:srgbClr val="DBDBDB"/>
                      </a:solidFill>
                      <a:prstDash val="solid"/>
                      <a:round/>
                      <a:headEnd type="none" w="med" len="med"/>
                      <a:tailEnd type="none" w="med" len="med"/>
                    </a:lnT>
                    <a:lnB w="9525" cap="flat" cmpd="sng" algn="ctr">
                      <a:solidFill>
                        <a:srgbClr val="DBDBDB"/>
                      </a:solidFill>
                      <a:prstDash val="solid"/>
                      <a:round/>
                      <a:headEnd type="none" w="med" len="med"/>
                      <a:tailEnd type="none" w="med" len="med"/>
                    </a:lnB>
                  </a:tcPr>
                </a:tc>
                <a:tc>
                  <a:txBody>
                    <a:bodyPr/>
                    <a:lstStyle/>
                    <a:p>
                      <a:r>
                        <a:rPr lang="en-US" sz="1600">
                          <a:effectLst/>
                        </a:rPr>
                        <a:t>6.37x3.01x0.35 in</a:t>
                      </a:r>
                    </a:p>
                  </a:txBody>
                  <a:tcPr marL="25965" marR="25965" marT="6491" marB="6491" anchor="ctr">
                    <a:lnL w="9525" cap="flat" cmpd="sng" algn="ctr">
                      <a:solidFill>
                        <a:srgbClr val="DBDBDB"/>
                      </a:solidFill>
                      <a:prstDash val="solid"/>
                      <a:round/>
                      <a:headEnd type="none" w="med" len="med"/>
                      <a:tailEnd type="none" w="med" len="med"/>
                    </a:lnL>
                    <a:lnR w="9525" cap="flat" cmpd="sng" algn="ctr">
                      <a:solidFill>
                        <a:srgbClr val="DBDBDB"/>
                      </a:solidFill>
                      <a:prstDash val="solid"/>
                      <a:round/>
                      <a:headEnd type="none" w="med" len="med"/>
                      <a:tailEnd type="none" w="med" len="med"/>
                    </a:lnR>
                    <a:lnT w="9525" cap="flat" cmpd="sng" algn="ctr">
                      <a:solidFill>
                        <a:srgbClr val="DBDBDB"/>
                      </a:solidFill>
                      <a:prstDash val="solid"/>
                      <a:round/>
                      <a:headEnd type="none" w="med" len="med"/>
                      <a:tailEnd type="none" w="med" len="med"/>
                    </a:lnT>
                    <a:lnB w="9525" cap="flat" cmpd="sng" algn="ctr">
                      <a:solidFill>
                        <a:srgbClr val="DBDBDB"/>
                      </a:solidFill>
                      <a:prstDash val="solid"/>
                      <a:round/>
                      <a:headEnd type="none" w="med" len="med"/>
                      <a:tailEnd type="none" w="med" len="med"/>
                    </a:lnB>
                  </a:tcPr>
                </a:tc>
                <a:tc>
                  <a:txBody>
                    <a:bodyPr/>
                    <a:lstStyle/>
                    <a:p>
                      <a:r>
                        <a:rPr lang="en-US" sz="1600">
                          <a:effectLst/>
                        </a:rPr>
                        <a:t>6x3x0.29 in</a:t>
                      </a:r>
                    </a:p>
                  </a:txBody>
                  <a:tcPr marL="25965" marR="25965" marT="6491" marB="6491" anchor="ctr">
                    <a:lnL w="9525" cap="flat" cmpd="sng" algn="ctr">
                      <a:solidFill>
                        <a:srgbClr val="DBDBDB"/>
                      </a:solidFill>
                      <a:prstDash val="solid"/>
                      <a:round/>
                      <a:headEnd type="none" w="med" len="med"/>
                      <a:tailEnd type="none" w="med" len="med"/>
                    </a:lnL>
                    <a:lnR w="9525" cap="flat" cmpd="sng" algn="ctr">
                      <a:solidFill>
                        <a:srgbClr val="DBDBDB"/>
                      </a:solidFill>
                      <a:prstDash val="solid"/>
                      <a:round/>
                      <a:headEnd type="none" w="med" len="med"/>
                      <a:tailEnd type="none" w="med" len="med"/>
                    </a:lnR>
                    <a:lnT w="9525" cap="flat" cmpd="sng" algn="ctr">
                      <a:solidFill>
                        <a:srgbClr val="DBDBDB"/>
                      </a:solidFill>
                      <a:prstDash val="solid"/>
                      <a:round/>
                      <a:headEnd type="none" w="med" len="med"/>
                      <a:tailEnd type="none" w="med" len="med"/>
                    </a:lnT>
                    <a:lnB w="9525" cap="flat" cmpd="sng" algn="ctr">
                      <a:solidFill>
                        <a:srgbClr val="DBDBDB"/>
                      </a:solidFill>
                      <a:prstDash val="solid"/>
                      <a:round/>
                      <a:headEnd type="none" w="med" len="med"/>
                      <a:tailEnd type="none" w="med" len="med"/>
                    </a:lnB>
                  </a:tcPr>
                </a:tc>
                <a:tc>
                  <a:txBody>
                    <a:bodyPr/>
                    <a:lstStyle/>
                    <a:p>
                      <a:r>
                        <a:rPr lang="en-US" sz="1600">
                          <a:effectLst/>
                        </a:rPr>
                        <a:t>6.13x2.97x0.31 in</a:t>
                      </a:r>
                    </a:p>
                  </a:txBody>
                  <a:tcPr marL="25965" marR="25965" marT="6491" marB="6491" anchor="ctr">
                    <a:lnL w="9525" cap="flat" cmpd="sng" algn="ctr">
                      <a:solidFill>
                        <a:srgbClr val="DBDBDB"/>
                      </a:solidFill>
                      <a:prstDash val="solid"/>
                      <a:round/>
                      <a:headEnd type="none" w="med" len="med"/>
                      <a:tailEnd type="none" w="med" len="med"/>
                    </a:lnL>
                    <a:lnR>
                      <a:noFill/>
                    </a:lnR>
                    <a:lnT w="9525" cap="flat" cmpd="sng" algn="ctr">
                      <a:solidFill>
                        <a:srgbClr val="DBDBDB"/>
                      </a:solidFill>
                      <a:prstDash val="solid"/>
                      <a:round/>
                      <a:headEnd type="none" w="med" len="med"/>
                      <a:tailEnd type="none" w="med" len="med"/>
                    </a:lnT>
                    <a:lnB w="9525" cap="flat" cmpd="sng" algn="ctr">
                      <a:solidFill>
                        <a:srgbClr val="DBDBDB"/>
                      </a:solidFill>
                      <a:prstDash val="solid"/>
                      <a:round/>
                      <a:headEnd type="none" w="med" len="med"/>
                      <a:tailEnd type="none" w="med" len="med"/>
                    </a:lnB>
                  </a:tcPr>
                </a:tc>
                <a:extLst>
                  <a:ext uri="{0D108BD9-81ED-4DB2-BD59-A6C34878D82A}">
                    <a16:rowId xmlns:a16="http://schemas.microsoft.com/office/drawing/2014/main" val="3098021744"/>
                  </a:ext>
                </a:extLst>
              </a:tr>
              <a:tr h="179157">
                <a:tc>
                  <a:txBody>
                    <a:bodyPr/>
                    <a:lstStyle/>
                    <a:p>
                      <a:r>
                        <a:rPr lang="en-US" sz="1600" b="0">
                          <a:solidFill>
                            <a:srgbClr val="000000"/>
                          </a:solidFill>
                          <a:effectLst/>
                        </a:rPr>
                        <a:t>Dimensions (Millimeters)</a:t>
                      </a:r>
                    </a:p>
                  </a:txBody>
                  <a:tcPr marL="12463" marR="25965" marT="6491" marB="6491" anchor="ctr">
                    <a:lnL>
                      <a:noFill/>
                    </a:lnL>
                    <a:lnR w="9525" cap="flat" cmpd="sng" algn="ctr">
                      <a:solidFill>
                        <a:srgbClr val="DBDBDB"/>
                      </a:solidFill>
                      <a:prstDash val="solid"/>
                      <a:round/>
                      <a:headEnd type="none" w="med" len="med"/>
                      <a:tailEnd type="none" w="med" len="med"/>
                    </a:lnR>
                    <a:lnT w="9525" cap="flat" cmpd="sng" algn="ctr">
                      <a:solidFill>
                        <a:srgbClr val="DBDBDB"/>
                      </a:solidFill>
                      <a:prstDash val="solid"/>
                      <a:round/>
                      <a:headEnd type="none" w="med" len="med"/>
                      <a:tailEnd type="none" w="med" len="med"/>
                    </a:lnT>
                    <a:lnB w="9525" cap="flat" cmpd="sng" algn="ctr">
                      <a:solidFill>
                        <a:srgbClr val="DBDBDB"/>
                      </a:solidFill>
                      <a:prstDash val="solid"/>
                      <a:round/>
                      <a:headEnd type="none" w="med" len="med"/>
                      <a:tailEnd type="none" w="med" len="med"/>
                    </a:lnB>
                  </a:tcPr>
                </a:tc>
                <a:tc>
                  <a:txBody>
                    <a:bodyPr/>
                    <a:lstStyle/>
                    <a:p>
                      <a:r>
                        <a:rPr lang="en-US" sz="1600">
                          <a:effectLst/>
                        </a:rPr>
                        <a:t>143.6x70.9x7.7mm</a:t>
                      </a:r>
                    </a:p>
                  </a:txBody>
                  <a:tcPr marL="25965" marR="25965" marT="6491" marB="6491" anchor="ctr">
                    <a:lnL w="9525" cap="flat" cmpd="sng" algn="ctr">
                      <a:solidFill>
                        <a:srgbClr val="DBDBDB"/>
                      </a:solidFill>
                      <a:prstDash val="solid"/>
                      <a:round/>
                      <a:headEnd type="none" w="med" len="med"/>
                      <a:tailEnd type="none" w="med" len="med"/>
                    </a:lnL>
                    <a:lnR w="9525" cap="flat" cmpd="sng" algn="ctr">
                      <a:solidFill>
                        <a:srgbClr val="DBDBDB"/>
                      </a:solidFill>
                      <a:prstDash val="solid"/>
                      <a:round/>
                      <a:headEnd type="none" w="med" len="med"/>
                      <a:tailEnd type="none" w="med" len="med"/>
                    </a:lnR>
                    <a:lnT w="9525" cap="flat" cmpd="sng" algn="ctr">
                      <a:solidFill>
                        <a:srgbClr val="DBDBDB"/>
                      </a:solidFill>
                      <a:prstDash val="solid"/>
                      <a:round/>
                      <a:headEnd type="none" w="med" len="med"/>
                      <a:tailEnd type="none" w="med" len="med"/>
                    </a:lnT>
                    <a:lnB w="9525" cap="flat" cmpd="sng" algn="ctr">
                      <a:solidFill>
                        <a:srgbClr val="DBDBDB"/>
                      </a:solidFill>
                      <a:prstDash val="solid"/>
                      <a:round/>
                      <a:headEnd type="none" w="med" len="med"/>
                      <a:tailEnd type="none" w="med" len="med"/>
                    </a:lnB>
                  </a:tcPr>
                </a:tc>
                <a:tc>
                  <a:txBody>
                    <a:bodyPr/>
                    <a:lstStyle/>
                    <a:p>
                      <a:r>
                        <a:rPr lang="en-US" sz="1600">
                          <a:effectLst/>
                        </a:rPr>
                        <a:t>161.9x76.4x8.8mm</a:t>
                      </a:r>
                    </a:p>
                  </a:txBody>
                  <a:tcPr marL="25965" marR="25965" marT="6491" marB="6491" anchor="ctr">
                    <a:lnL w="9525" cap="flat" cmpd="sng" algn="ctr">
                      <a:solidFill>
                        <a:srgbClr val="DBDBDB"/>
                      </a:solidFill>
                      <a:prstDash val="solid"/>
                      <a:round/>
                      <a:headEnd type="none" w="med" len="med"/>
                      <a:tailEnd type="none" w="med" len="med"/>
                    </a:lnL>
                    <a:lnR w="9525" cap="flat" cmpd="sng" algn="ctr">
                      <a:solidFill>
                        <a:srgbClr val="DBDBDB"/>
                      </a:solidFill>
                      <a:prstDash val="solid"/>
                      <a:round/>
                      <a:headEnd type="none" w="med" len="med"/>
                      <a:tailEnd type="none" w="med" len="med"/>
                    </a:lnR>
                    <a:lnT w="9525" cap="flat" cmpd="sng" algn="ctr">
                      <a:solidFill>
                        <a:srgbClr val="DBDBDB"/>
                      </a:solidFill>
                      <a:prstDash val="solid"/>
                      <a:round/>
                      <a:headEnd type="none" w="med" len="med"/>
                      <a:tailEnd type="none" w="med" len="med"/>
                    </a:lnT>
                    <a:lnB w="9525" cap="flat" cmpd="sng" algn="ctr">
                      <a:solidFill>
                        <a:srgbClr val="DBDBDB"/>
                      </a:solidFill>
                      <a:prstDash val="solid"/>
                      <a:round/>
                      <a:headEnd type="none" w="med" len="med"/>
                      <a:tailEnd type="none" w="med" len="med"/>
                    </a:lnB>
                  </a:tcPr>
                </a:tc>
                <a:tc>
                  <a:txBody>
                    <a:bodyPr/>
                    <a:lstStyle/>
                    <a:p>
                      <a:r>
                        <a:rPr lang="en-US" sz="1600">
                          <a:effectLst/>
                        </a:rPr>
                        <a:t>151.7x75.4x7.3mm</a:t>
                      </a:r>
                    </a:p>
                  </a:txBody>
                  <a:tcPr marL="25965" marR="25965" marT="6491" marB="6491" anchor="ctr">
                    <a:lnL w="9525" cap="flat" cmpd="sng" algn="ctr">
                      <a:solidFill>
                        <a:srgbClr val="DBDBDB"/>
                      </a:solidFill>
                      <a:prstDash val="solid"/>
                      <a:round/>
                      <a:headEnd type="none" w="med" len="med"/>
                      <a:tailEnd type="none" w="med" len="med"/>
                    </a:lnL>
                    <a:lnR w="9525" cap="flat" cmpd="sng" algn="ctr">
                      <a:solidFill>
                        <a:srgbClr val="DBDBDB"/>
                      </a:solidFill>
                      <a:prstDash val="solid"/>
                      <a:round/>
                      <a:headEnd type="none" w="med" len="med"/>
                      <a:tailEnd type="none" w="med" len="med"/>
                    </a:lnR>
                    <a:lnT w="9525" cap="flat" cmpd="sng" algn="ctr">
                      <a:solidFill>
                        <a:srgbClr val="DBDBDB"/>
                      </a:solidFill>
                      <a:prstDash val="solid"/>
                      <a:round/>
                      <a:headEnd type="none" w="med" len="med"/>
                      <a:tailEnd type="none" w="med" len="med"/>
                    </a:lnT>
                    <a:lnB w="9525" cap="flat" cmpd="sng" algn="ctr">
                      <a:solidFill>
                        <a:srgbClr val="DBDBDB"/>
                      </a:solidFill>
                      <a:prstDash val="solid"/>
                      <a:round/>
                      <a:headEnd type="none" w="med" len="med"/>
                      <a:tailEnd type="none" w="med" len="med"/>
                    </a:lnB>
                  </a:tcPr>
                </a:tc>
                <a:tc>
                  <a:txBody>
                    <a:bodyPr/>
                    <a:lstStyle/>
                    <a:p>
                      <a:r>
                        <a:rPr lang="en-US" sz="1600">
                          <a:effectLst/>
                        </a:rPr>
                        <a:t>155.7x75.4x7.75mm</a:t>
                      </a:r>
                    </a:p>
                  </a:txBody>
                  <a:tcPr marL="25965" marR="25965" marT="6491" marB="6491" anchor="ctr">
                    <a:lnL w="9525" cap="flat" cmpd="sng" algn="ctr">
                      <a:solidFill>
                        <a:srgbClr val="DBDBDB"/>
                      </a:solidFill>
                      <a:prstDash val="solid"/>
                      <a:round/>
                      <a:headEnd type="none" w="med" len="med"/>
                      <a:tailEnd type="none" w="med" len="med"/>
                    </a:lnL>
                    <a:lnR>
                      <a:noFill/>
                    </a:lnR>
                    <a:lnT w="9525" cap="flat" cmpd="sng" algn="ctr">
                      <a:solidFill>
                        <a:srgbClr val="DBDBDB"/>
                      </a:solidFill>
                      <a:prstDash val="solid"/>
                      <a:round/>
                      <a:headEnd type="none" w="med" len="med"/>
                      <a:tailEnd type="none" w="med" len="med"/>
                    </a:lnT>
                    <a:lnB w="9525" cap="flat" cmpd="sng" algn="ctr">
                      <a:solidFill>
                        <a:srgbClr val="DBDBDB"/>
                      </a:solidFill>
                      <a:prstDash val="solid"/>
                      <a:round/>
                      <a:headEnd type="none" w="med" len="med"/>
                      <a:tailEnd type="none" w="med" len="med"/>
                    </a:lnB>
                  </a:tcPr>
                </a:tc>
                <a:extLst>
                  <a:ext uri="{0D108BD9-81ED-4DB2-BD59-A6C34878D82A}">
                    <a16:rowId xmlns:a16="http://schemas.microsoft.com/office/drawing/2014/main" val="139988365"/>
                  </a:ext>
                </a:extLst>
              </a:tr>
              <a:tr h="137613">
                <a:tc>
                  <a:txBody>
                    <a:bodyPr/>
                    <a:lstStyle/>
                    <a:p>
                      <a:r>
                        <a:rPr lang="en-US" sz="1600" b="0">
                          <a:solidFill>
                            <a:srgbClr val="000000"/>
                          </a:solidFill>
                          <a:effectLst/>
                        </a:rPr>
                        <a:t>Weight (Ounces, Grams)</a:t>
                      </a:r>
                    </a:p>
                  </a:txBody>
                  <a:tcPr marL="12463" marR="25965" marT="6491" marB="6491" anchor="ctr">
                    <a:lnL>
                      <a:noFill/>
                    </a:lnL>
                    <a:lnR w="9525" cap="flat" cmpd="sng" algn="ctr">
                      <a:solidFill>
                        <a:srgbClr val="DBDBDB"/>
                      </a:solidFill>
                      <a:prstDash val="solid"/>
                      <a:round/>
                      <a:headEnd type="none" w="med" len="med"/>
                      <a:tailEnd type="none" w="med" len="med"/>
                    </a:lnR>
                    <a:lnT w="9525" cap="flat" cmpd="sng" algn="ctr">
                      <a:solidFill>
                        <a:srgbClr val="DBDBDB"/>
                      </a:solidFill>
                      <a:prstDash val="solid"/>
                      <a:round/>
                      <a:headEnd type="none" w="med" len="med"/>
                      <a:tailEnd type="none" w="med" len="med"/>
                    </a:lnT>
                    <a:lnB w="9525" cap="flat" cmpd="sng" algn="ctr">
                      <a:solidFill>
                        <a:srgbClr val="DBDBDB"/>
                      </a:solidFill>
                      <a:prstDash val="solid"/>
                      <a:round/>
                      <a:headEnd type="none" w="med" len="med"/>
                      <a:tailEnd type="none" w="med" len="med"/>
                    </a:lnB>
                  </a:tcPr>
                </a:tc>
                <a:tc>
                  <a:txBody>
                    <a:bodyPr/>
                    <a:lstStyle/>
                    <a:p>
                      <a:r>
                        <a:rPr lang="en-US" sz="1600">
                          <a:effectLst/>
                        </a:rPr>
                        <a:t>6.24 oz; 177g</a:t>
                      </a:r>
                    </a:p>
                  </a:txBody>
                  <a:tcPr marL="25965" marR="25965" marT="6491" marB="6491" anchor="ctr">
                    <a:lnL w="9525" cap="flat" cmpd="sng" algn="ctr">
                      <a:solidFill>
                        <a:srgbClr val="DBDBDB"/>
                      </a:solidFill>
                      <a:prstDash val="solid"/>
                      <a:round/>
                      <a:headEnd type="none" w="med" len="med"/>
                      <a:tailEnd type="none" w="med" len="med"/>
                    </a:lnL>
                    <a:lnR w="9525" cap="flat" cmpd="sng" algn="ctr">
                      <a:solidFill>
                        <a:srgbClr val="DBDBDB"/>
                      </a:solidFill>
                      <a:prstDash val="solid"/>
                      <a:round/>
                      <a:headEnd type="none" w="med" len="med"/>
                      <a:tailEnd type="none" w="med" len="med"/>
                    </a:lnR>
                    <a:lnT w="9525" cap="flat" cmpd="sng" algn="ctr">
                      <a:solidFill>
                        <a:srgbClr val="DBDBDB"/>
                      </a:solidFill>
                      <a:prstDash val="solid"/>
                      <a:round/>
                      <a:headEnd type="none" w="med" len="med"/>
                      <a:tailEnd type="none" w="med" len="med"/>
                    </a:lnT>
                    <a:lnB w="9525" cap="flat" cmpd="sng" algn="ctr">
                      <a:solidFill>
                        <a:srgbClr val="DBDBDB"/>
                      </a:solidFill>
                      <a:prstDash val="solid"/>
                      <a:round/>
                      <a:headEnd type="none" w="med" len="med"/>
                      <a:tailEnd type="none" w="med" len="med"/>
                    </a:lnB>
                  </a:tcPr>
                </a:tc>
                <a:tc>
                  <a:txBody>
                    <a:bodyPr/>
                    <a:lstStyle/>
                    <a:p>
                      <a:r>
                        <a:rPr lang="en-US" sz="1600">
                          <a:effectLst/>
                        </a:rPr>
                        <a:t>7.09 oz.; 201g</a:t>
                      </a:r>
                    </a:p>
                  </a:txBody>
                  <a:tcPr marL="25965" marR="25965" marT="6491" marB="6491" anchor="ctr">
                    <a:lnL w="9525" cap="flat" cmpd="sng" algn="ctr">
                      <a:solidFill>
                        <a:srgbClr val="DBDBDB"/>
                      </a:solidFill>
                      <a:prstDash val="solid"/>
                      <a:round/>
                      <a:headEnd type="none" w="med" len="med"/>
                      <a:tailEnd type="none" w="med" len="med"/>
                    </a:lnL>
                    <a:lnR w="9525" cap="flat" cmpd="sng" algn="ctr">
                      <a:solidFill>
                        <a:srgbClr val="DBDBDB"/>
                      </a:solidFill>
                      <a:prstDash val="solid"/>
                      <a:round/>
                      <a:headEnd type="none" w="med" len="med"/>
                      <a:tailEnd type="none" w="med" len="med"/>
                    </a:lnR>
                    <a:lnT w="9525" cap="flat" cmpd="sng" algn="ctr">
                      <a:solidFill>
                        <a:srgbClr val="DBDBDB"/>
                      </a:solidFill>
                      <a:prstDash val="solid"/>
                      <a:round/>
                      <a:headEnd type="none" w="med" len="med"/>
                      <a:tailEnd type="none" w="med" len="med"/>
                    </a:lnT>
                    <a:lnB w="9525" cap="flat" cmpd="sng" algn="ctr">
                      <a:solidFill>
                        <a:srgbClr val="DBDBDB"/>
                      </a:solidFill>
                      <a:prstDash val="solid"/>
                      <a:round/>
                      <a:headEnd type="none" w="med" len="med"/>
                      <a:tailEnd type="none" w="med" len="med"/>
                    </a:lnB>
                  </a:tcPr>
                </a:tc>
                <a:tc>
                  <a:txBody>
                    <a:bodyPr/>
                    <a:lstStyle/>
                    <a:p>
                      <a:r>
                        <a:rPr lang="en-US" sz="1600">
                          <a:effectLst/>
                        </a:rPr>
                        <a:t>5.57 oz; 158g</a:t>
                      </a:r>
                    </a:p>
                  </a:txBody>
                  <a:tcPr marL="25965" marR="25965" marT="6491" marB="6491" anchor="ctr">
                    <a:lnL w="9525" cap="flat" cmpd="sng" algn="ctr">
                      <a:solidFill>
                        <a:srgbClr val="DBDBDB"/>
                      </a:solidFill>
                      <a:prstDash val="solid"/>
                      <a:round/>
                      <a:headEnd type="none" w="med" len="med"/>
                      <a:tailEnd type="none" w="med" len="med"/>
                    </a:lnL>
                    <a:lnR w="9525" cap="flat" cmpd="sng" algn="ctr">
                      <a:solidFill>
                        <a:srgbClr val="DBDBDB"/>
                      </a:solidFill>
                      <a:prstDash val="solid"/>
                      <a:round/>
                      <a:headEnd type="none" w="med" len="med"/>
                      <a:tailEnd type="none" w="med" len="med"/>
                    </a:lnR>
                    <a:lnT w="9525" cap="flat" cmpd="sng" algn="ctr">
                      <a:solidFill>
                        <a:srgbClr val="DBDBDB"/>
                      </a:solidFill>
                      <a:prstDash val="solid"/>
                      <a:round/>
                      <a:headEnd type="none" w="med" len="med"/>
                      <a:tailEnd type="none" w="med" len="med"/>
                    </a:lnT>
                    <a:lnB w="9525" cap="flat" cmpd="sng" algn="ctr">
                      <a:solidFill>
                        <a:srgbClr val="DBDBDB"/>
                      </a:solidFill>
                      <a:prstDash val="solid"/>
                      <a:round/>
                      <a:headEnd type="none" w="med" len="med"/>
                      <a:tailEnd type="none" w="med" len="med"/>
                    </a:lnB>
                  </a:tcPr>
                </a:tc>
                <a:tc>
                  <a:txBody>
                    <a:bodyPr/>
                    <a:lstStyle/>
                    <a:p>
                      <a:r>
                        <a:rPr lang="en-US" sz="1600">
                          <a:effectLst/>
                        </a:rPr>
                        <a:t>6.2 oz; 177g</a:t>
                      </a:r>
                    </a:p>
                  </a:txBody>
                  <a:tcPr marL="25965" marR="25965" marT="6491" marB="6491" anchor="ctr">
                    <a:lnL w="9525" cap="flat" cmpd="sng" algn="ctr">
                      <a:solidFill>
                        <a:srgbClr val="DBDBDB"/>
                      </a:solidFill>
                      <a:prstDash val="solid"/>
                      <a:round/>
                      <a:headEnd type="none" w="med" len="med"/>
                      <a:tailEnd type="none" w="med" len="med"/>
                    </a:lnL>
                    <a:lnR>
                      <a:noFill/>
                    </a:lnR>
                    <a:lnT w="9525" cap="flat" cmpd="sng" algn="ctr">
                      <a:solidFill>
                        <a:srgbClr val="DBDBDB"/>
                      </a:solidFill>
                      <a:prstDash val="solid"/>
                      <a:round/>
                      <a:headEnd type="none" w="med" len="med"/>
                      <a:tailEnd type="none" w="med" len="med"/>
                    </a:lnT>
                    <a:lnB w="9525" cap="flat" cmpd="sng" algn="ctr">
                      <a:solidFill>
                        <a:srgbClr val="DBDBDB"/>
                      </a:solidFill>
                      <a:prstDash val="solid"/>
                      <a:round/>
                      <a:headEnd type="none" w="med" len="med"/>
                      <a:tailEnd type="none" w="med" len="med"/>
                    </a:lnB>
                  </a:tcPr>
                </a:tc>
                <a:extLst>
                  <a:ext uri="{0D108BD9-81ED-4DB2-BD59-A6C34878D82A}">
                    <a16:rowId xmlns:a16="http://schemas.microsoft.com/office/drawing/2014/main" val="3453788580"/>
                  </a:ext>
                </a:extLst>
              </a:tr>
              <a:tr h="137613">
                <a:tc>
                  <a:txBody>
                    <a:bodyPr/>
                    <a:lstStyle/>
                    <a:p>
                      <a:r>
                        <a:rPr lang="en-US" sz="1600" b="0">
                          <a:solidFill>
                            <a:srgbClr val="000000"/>
                          </a:solidFill>
                          <a:effectLst/>
                        </a:rPr>
                        <a:t>Mobile software</a:t>
                      </a:r>
                    </a:p>
                  </a:txBody>
                  <a:tcPr marL="12463" marR="25965" marT="6491" marB="6491" anchor="ctr">
                    <a:lnL>
                      <a:noFill/>
                    </a:lnL>
                    <a:lnR w="9525" cap="flat" cmpd="sng" algn="ctr">
                      <a:solidFill>
                        <a:srgbClr val="DBDBDB"/>
                      </a:solidFill>
                      <a:prstDash val="solid"/>
                      <a:round/>
                      <a:headEnd type="none" w="med" len="med"/>
                      <a:tailEnd type="none" w="med" len="med"/>
                    </a:lnR>
                    <a:lnT w="9525" cap="flat" cmpd="sng" algn="ctr">
                      <a:solidFill>
                        <a:srgbClr val="DBDBDB"/>
                      </a:solidFill>
                      <a:prstDash val="solid"/>
                      <a:round/>
                      <a:headEnd type="none" w="med" len="med"/>
                      <a:tailEnd type="none" w="med" len="med"/>
                    </a:lnT>
                    <a:lnB w="9525" cap="flat" cmpd="sng" algn="ctr">
                      <a:solidFill>
                        <a:srgbClr val="DBDBDB"/>
                      </a:solidFill>
                      <a:prstDash val="solid"/>
                      <a:round/>
                      <a:headEnd type="none" w="med" len="med"/>
                      <a:tailEnd type="none" w="med" len="med"/>
                    </a:lnB>
                  </a:tcPr>
                </a:tc>
                <a:tc>
                  <a:txBody>
                    <a:bodyPr/>
                    <a:lstStyle/>
                    <a:p>
                      <a:r>
                        <a:rPr lang="en-US" sz="1600">
                          <a:effectLst/>
                        </a:rPr>
                        <a:t>iOS 12</a:t>
                      </a:r>
                    </a:p>
                  </a:txBody>
                  <a:tcPr marL="25965" marR="25965" marT="6491" marB="6491" anchor="ctr">
                    <a:lnL w="9525" cap="flat" cmpd="sng" algn="ctr">
                      <a:solidFill>
                        <a:srgbClr val="DBDBDB"/>
                      </a:solidFill>
                      <a:prstDash val="solid"/>
                      <a:round/>
                      <a:headEnd type="none" w="med" len="med"/>
                      <a:tailEnd type="none" w="med" len="med"/>
                    </a:lnL>
                    <a:lnR w="9525" cap="flat" cmpd="sng" algn="ctr">
                      <a:solidFill>
                        <a:srgbClr val="DBDBDB"/>
                      </a:solidFill>
                      <a:prstDash val="solid"/>
                      <a:round/>
                      <a:headEnd type="none" w="med" len="med"/>
                      <a:tailEnd type="none" w="med" len="med"/>
                    </a:lnR>
                    <a:lnT w="9525" cap="flat" cmpd="sng" algn="ctr">
                      <a:solidFill>
                        <a:srgbClr val="DBDBDB"/>
                      </a:solidFill>
                      <a:prstDash val="solid"/>
                      <a:round/>
                      <a:headEnd type="none" w="med" len="med"/>
                      <a:tailEnd type="none" w="med" len="med"/>
                    </a:lnT>
                    <a:lnB w="9525" cap="flat" cmpd="sng" algn="ctr">
                      <a:solidFill>
                        <a:srgbClr val="DBDBDB"/>
                      </a:solidFill>
                      <a:prstDash val="solid"/>
                      <a:round/>
                      <a:headEnd type="none" w="med" len="med"/>
                      <a:tailEnd type="none" w="med" len="med"/>
                    </a:lnB>
                  </a:tcPr>
                </a:tc>
                <a:tc>
                  <a:txBody>
                    <a:bodyPr/>
                    <a:lstStyle/>
                    <a:p>
                      <a:r>
                        <a:rPr lang="en-US" sz="1600">
                          <a:effectLst/>
                        </a:rPr>
                        <a:t>Android 8.1 Oreo</a:t>
                      </a:r>
                    </a:p>
                  </a:txBody>
                  <a:tcPr marL="25965" marR="25965" marT="6491" marB="6491" anchor="ctr">
                    <a:lnL w="9525" cap="flat" cmpd="sng" algn="ctr">
                      <a:solidFill>
                        <a:srgbClr val="DBDBDB"/>
                      </a:solidFill>
                      <a:prstDash val="solid"/>
                      <a:round/>
                      <a:headEnd type="none" w="med" len="med"/>
                      <a:tailEnd type="none" w="med" len="med"/>
                    </a:lnL>
                    <a:lnR w="9525" cap="flat" cmpd="sng" algn="ctr">
                      <a:solidFill>
                        <a:srgbClr val="DBDBDB"/>
                      </a:solidFill>
                      <a:prstDash val="solid"/>
                      <a:round/>
                      <a:headEnd type="none" w="med" len="med"/>
                      <a:tailEnd type="none" w="med" len="med"/>
                    </a:lnR>
                    <a:lnT w="9525" cap="flat" cmpd="sng" algn="ctr">
                      <a:solidFill>
                        <a:srgbClr val="DBDBDB"/>
                      </a:solidFill>
                      <a:prstDash val="solid"/>
                      <a:round/>
                      <a:headEnd type="none" w="med" len="med"/>
                      <a:tailEnd type="none" w="med" len="med"/>
                    </a:lnT>
                    <a:lnB w="9525" cap="flat" cmpd="sng" algn="ctr">
                      <a:solidFill>
                        <a:srgbClr val="DBDBDB"/>
                      </a:solidFill>
                      <a:prstDash val="solid"/>
                      <a:round/>
                      <a:headEnd type="none" w="med" len="med"/>
                      <a:tailEnd type="none" w="med" len="med"/>
                    </a:lnB>
                  </a:tcPr>
                </a:tc>
                <a:tc>
                  <a:txBody>
                    <a:bodyPr/>
                    <a:lstStyle/>
                    <a:p>
                      <a:r>
                        <a:rPr lang="en-US" sz="1600">
                          <a:effectLst/>
                        </a:rPr>
                        <a:t>Android 7.1.2 Nougat</a:t>
                      </a:r>
                    </a:p>
                  </a:txBody>
                  <a:tcPr marL="25965" marR="25965" marT="6491" marB="6491" anchor="ctr">
                    <a:lnL w="9525" cap="flat" cmpd="sng" algn="ctr">
                      <a:solidFill>
                        <a:srgbClr val="DBDBDB"/>
                      </a:solidFill>
                      <a:prstDash val="solid"/>
                      <a:round/>
                      <a:headEnd type="none" w="med" len="med"/>
                      <a:tailEnd type="none" w="med" len="med"/>
                    </a:lnL>
                    <a:lnR w="9525" cap="flat" cmpd="sng" algn="ctr">
                      <a:solidFill>
                        <a:srgbClr val="DBDBDB"/>
                      </a:solidFill>
                      <a:prstDash val="solid"/>
                      <a:round/>
                      <a:headEnd type="none" w="med" len="med"/>
                      <a:tailEnd type="none" w="med" len="med"/>
                    </a:lnR>
                    <a:lnT w="9525" cap="flat" cmpd="sng" algn="ctr">
                      <a:solidFill>
                        <a:srgbClr val="DBDBDB"/>
                      </a:solidFill>
                      <a:prstDash val="solid"/>
                      <a:round/>
                      <a:headEnd type="none" w="med" len="med"/>
                      <a:tailEnd type="none" w="med" len="med"/>
                    </a:lnT>
                    <a:lnB w="9525" cap="flat" cmpd="sng" algn="ctr">
                      <a:solidFill>
                        <a:srgbClr val="DBDBDB"/>
                      </a:solidFill>
                      <a:prstDash val="solid"/>
                      <a:round/>
                      <a:headEnd type="none" w="med" len="med"/>
                      <a:tailEnd type="none" w="med" len="med"/>
                    </a:lnB>
                  </a:tcPr>
                </a:tc>
                <a:tc>
                  <a:txBody>
                    <a:bodyPr/>
                    <a:lstStyle/>
                    <a:p>
                      <a:r>
                        <a:rPr lang="en-US" sz="1600">
                          <a:effectLst/>
                        </a:rPr>
                        <a:t>Android 8.1 Oreo</a:t>
                      </a:r>
                    </a:p>
                  </a:txBody>
                  <a:tcPr marL="25965" marR="25965" marT="6491" marB="6491" anchor="ctr">
                    <a:lnL w="9525" cap="flat" cmpd="sng" algn="ctr">
                      <a:solidFill>
                        <a:srgbClr val="DBDBDB"/>
                      </a:solidFill>
                      <a:prstDash val="solid"/>
                      <a:round/>
                      <a:headEnd type="none" w="med" len="med"/>
                      <a:tailEnd type="none" w="med" len="med"/>
                    </a:lnL>
                    <a:lnR>
                      <a:noFill/>
                    </a:lnR>
                    <a:lnT w="9525" cap="flat" cmpd="sng" algn="ctr">
                      <a:solidFill>
                        <a:srgbClr val="DBDBDB"/>
                      </a:solidFill>
                      <a:prstDash val="solid"/>
                      <a:round/>
                      <a:headEnd type="none" w="med" len="med"/>
                      <a:tailEnd type="none" w="med" len="med"/>
                    </a:lnT>
                    <a:lnB w="9525" cap="flat" cmpd="sng" algn="ctr">
                      <a:solidFill>
                        <a:srgbClr val="DBDBDB"/>
                      </a:solidFill>
                      <a:prstDash val="solid"/>
                      <a:round/>
                      <a:headEnd type="none" w="med" len="med"/>
                      <a:tailEnd type="none" w="med" len="med"/>
                    </a:lnB>
                  </a:tcPr>
                </a:tc>
                <a:extLst>
                  <a:ext uri="{0D108BD9-81ED-4DB2-BD59-A6C34878D82A}">
                    <a16:rowId xmlns:a16="http://schemas.microsoft.com/office/drawing/2014/main" val="3146663972"/>
                  </a:ext>
                </a:extLst>
              </a:tr>
              <a:tr h="428418">
                <a:tc>
                  <a:txBody>
                    <a:bodyPr/>
                    <a:lstStyle/>
                    <a:p>
                      <a:r>
                        <a:rPr lang="en-US" sz="1600" b="0">
                          <a:solidFill>
                            <a:srgbClr val="000000"/>
                          </a:solidFill>
                          <a:effectLst/>
                        </a:rPr>
                        <a:t>Camera</a:t>
                      </a:r>
                    </a:p>
                  </a:txBody>
                  <a:tcPr marL="12463" marR="25965" marT="6491" marB="6491" anchor="ctr">
                    <a:lnL>
                      <a:noFill/>
                    </a:lnL>
                    <a:lnR w="9525" cap="flat" cmpd="sng" algn="ctr">
                      <a:solidFill>
                        <a:srgbClr val="DBDBDB"/>
                      </a:solidFill>
                      <a:prstDash val="solid"/>
                      <a:round/>
                      <a:headEnd type="none" w="med" len="med"/>
                      <a:tailEnd type="none" w="med" len="med"/>
                    </a:lnR>
                    <a:lnT w="9525" cap="flat" cmpd="sng" algn="ctr">
                      <a:solidFill>
                        <a:srgbClr val="DBDBDB"/>
                      </a:solidFill>
                      <a:prstDash val="solid"/>
                      <a:round/>
                      <a:headEnd type="none" w="med" len="med"/>
                      <a:tailEnd type="none" w="med" len="med"/>
                    </a:lnT>
                    <a:lnB w="9525" cap="flat" cmpd="sng" algn="ctr">
                      <a:solidFill>
                        <a:srgbClr val="DBDBDB"/>
                      </a:solidFill>
                      <a:prstDash val="solid"/>
                      <a:round/>
                      <a:headEnd type="none" w="med" len="med"/>
                      <a:tailEnd type="none" w="med" len="med"/>
                    </a:lnB>
                    <a:solidFill>
                      <a:srgbClr val="EEEEEE"/>
                    </a:solidFill>
                  </a:tcPr>
                </a:tc>
                <a:tc>
                  <a:txBody>
                    <a:bodyPr/>
                    <a:lstStyle/>
                    <a:p>
                      <a:r>
                        <a:rPr lang="en-US" sz="1600">
                          <a:solidFill>
                            <a:srgbClr val="000000"/>
                          </a:solidFill>
                          <a:effectLst/>
                        </a:rPr>
                        <a:t>Dual 12-megapixel</a:t>
                      </a:r>
                    </a:p>
                  </a:txBody>
                  <a:tcPr marL="25965" marR="25965" marT="6491" marB="6491" anchor="ctr">
                    <a:lnL w="9525" cap="flat" cmpd="sng" algn="ctr">
                      <a:solidFill>
                        <a:srgbClr val="DBDBDB"/>
                      </a:solidFill>
                      <a:prstDash val="solid"/>
                      <a:round/>
                      <a:headEnd type="none" w="med" len="med"/>
                      <a:tailEnd type="none" w="med" len="med"/>
                    </a:lnL>
                    <a:lnR w="9525" cap="flat" cmpd="sng" algn="ctr">
                      <a:solidFill>
                        <a:srgbClr val="DBDBDB"/>
                      </a:solidFill>
                      <a:prstDash val="solid"/>
                      <a:round/>
                      <a:headEnd type="none" w="med" len="med"/>
                      <a:tailEnd type="none" w="med" len="med"/>
                    </a:lnR>
                    <a:lnT w="9525" cap="flat" cmpd="sng" algn="ctr">
                      <a:solidFill>
                        <a:srgbClr val="DBDBDB"/>
                      </a:solidFill>
                      <a:prstDash val="solid"/>
                      <a:round/>
                      <a:headEnd type="none" w="med" len="med"/>
                      <a:tailEnd type="none" w="med" len="med"/>
                    </a:lnT>
                    <a:lnB w="9525" cap="flat" cmpd="sng" algn="ctr">
                      <a:solidFill>
                        <a:srgbClr val="DBDBDB"/>
                      </a:solidFill>
                      <a:prstDash val="solid"/>
                      <a:round/>
                      <a:headEnd type="none" w="med" len="med"/>
                      <a:tailEnd type="none" w="med" len="med"/>
                    </a:lnB>
                    <a:solidFill>
                      <a:srgbClr val="EEEEEE"/>
                    </a:solidFill>
                  </a:tcPr>
                </a:tc>
                <a:tc>
                  <a:txBody>
                    <a:bodyPr/>
                    <a:lstStyle/>
                    <a:p>
                      <a:r>
                        <a:rPr lang="en-US" sz="1600">
                          <a:solidFill>
                            <a:srgbClr val="000000"/>
                          </a:solidFill>
                          <a:effectLst/>
                        </a:rPr>
                        <a:t>Dual 12-megapixel (wide), 12-megapixel (telephoto)</a:t>
                      </a:r>
                    </a:p>
                  </a:txBody>
                  <a:tcPr marL="25965" marR="25965" marT="6491" marB="6491" anchor="ctr">
                    <a:lnL w="9525" cap="flat" cmpd="sng" algn="ctr">
                      <a:solidFill>
                        <a:srgbClr val="DBDBDB"/>
                      </a:solidFill>
                      <a:prstDash val="solid"/>
                      <a:round/>
                      <a:headEnd type="none" w="med" len="med"/>
                      <a:tailEnd type="none" w="med" len="med"/>
                    </a:lnL>
                    <a:lnR w="9525" cap="flat" cmpd="sng" algn="ctr">
                      <a:solidFill>
                        <a:srgbClr val="DBDBDB"/>
                      </a:solidFill>
                      <a:prstDash val="solid"/>
                      <a:round/>
                      <a:headEnd type="none" w="med" len="med"/>
                      <a:tailEnd type="none" w="med" len="med"/>
                    </a:lnR>
                    <a:lnT w="9525" cap="flat" cmpd="sng" algn="ctr">
                      <a:solidFill>
                        <a:srgbClr val="DBDBDB"/>
                      </a:solidFill>
                      <a:prstDash val="solid"/>
                      <a:round/>
                      <a:headEnd type="none" w="med" len="med"/>
                      <a:tailEnd type="none" w="med" len="med"/>
                    </a:lnT>
                    <a:lnB w="9525" cap="flat" cmpd="sng" algn="ctr">
                      <a:solidFill>
                        <a:srgbClr val="DBDBDB"/>
                      </a:solidFill>
                      <a:prstDash val="solid"/>
                      <a:round/>
                      <a:headEnd type="none" w="med" len="med"/>
                      <a:tailEnd type="none" w="med" len="med"/>
                    </a:lnB>
                    <a:solidFill>
                      <a:srgbClr val="EEEEEE"/>
                    </a:solidFill>
                  </a:tcPr>
                </a:tc>
                <a:tc>
                  <a:txBody>
                    <a:bodyPr/>
                    <a:lstStyle/>
                    <a:p>
                      <a:r>
                        <a:rPr lang="en-US" sz="1600">
                          <a:solidFill>
                            <a:srgbClr val="000000"/>
                          </a:solidFill>
                          <a:effectLst/>
                        </a:rPr>
                        <a:t>16-megapixel (standard), 13-megapixel (wide)</a:t>
                      </a:r>
                    </a:p>
                  </a:txBody>
                  <a:tcPr marL="25965" marR="25965" marT="6491" marB="6491" anchor="ctr">
                    <a:lnL w="9525" cap="flat" cmpd="sng" algn="ctr">
                      <a:solidFill>
                        <a:srgbClr val="DBDBDB"/>
                      </a:solidFill>
                      <a:prstDash val="solid"/>
                      <a:round/>
                      <a:headEnd type="none" w="med" len="med"/>
                      <a:tailEnd type="none" w="med" len="med"/>
                    </a:lnL>
                    <a:lnR w="9525" cap="flat" cmpd="sng" algn="ctr">
                      <a:solidFill>
                        <a:srgbClr val="DBDBDB"/>
                      </a:solidFill>
                      <a:prstDash val="solid"/>
                      <a:round/>
                      <a:headEnd type="none" w="med" len="med"/>
                      <a:tailEnd type="none" w="med" len="med"/>
                    </a:lnR>
                    <a:lnT w="9525" cap="flat" cmpd="sng" algn="ctr">
                      <a:solidFill>
                        <a:srgbClr val="DBDBDB"/>
                      </a:solidFill>
                      <a:prstDash val="solid"/>
                      <a:round/>
                      <a:headEnd type="none" w="med" len="med"/>
                      <a:tailEnd type="none" w="med" len="med"/>
                    </a:lnT>
                    <a:lnB w="9525" cap="flat" cmpd="sng" algn="ctr">
                      <a:solidFill>
                        <a:srgbClr val="DBDBDB"/>
                      </a:solidFill>
                      <a:prstDash val="solid"/>
                      <a:round/>
                      <a:headEnd type="none" w="med" len="med"/>
                      <a:tailEnd type="none" w="med" len="med"/>
                    </a:lnB>
                    <a:solidFill>
                      <a:srgbClr val="EEEEEE"/>
                    </a:solidFill>
                  </a:tcPr>
                </a:tc>
                <a:tc>
                  <a:txBody>
                    <a:bodyPr/>
                    <a:lstStyle/>
                    <a:p>
                      <a:r>
                        <a:rPr lang="en-US" sz="1600">
                          <a:solidFill>
                            <a:srgbClr val="000000"/>
                          </a:solidFill>
                          <a:effectLst/>
                        </a:rPr>
                        <a:t>16-megapixel standard, 20-megapixel telephoto</a:t>
                      </a:r>
                    </a:p>
                  </a:txBody>
                  <a:tcPr marL="25965" marR="25965" marT="6491" marB="6491" anchor="ctr">
                    <a:lnL w="9525" cap="flat" cmpd="sng" algn="ctr">
                      <a:solidFill>
                        <a:srgbClr val="DBDBDB"/>
                      </a:solidFill>
                      <a:prstDash val="solid"/>
                      <a:round/>
                      <a:headEnd type="none" w="med" len="med"/>
                      <a:tailEnd type="none" w="med" len="med"/>
                    </a:lnL>
                    <a:lnR>
                      <a:noFill/>
                    </a:lnR>
                    <a:lnT w="9525" cap="flat" cmpd="sng" algn="ctr">
                      <a:solidFill>
                        <a:srgbClr val="DBDBDB"/>
                      </a:solidFill>
                      <a:prstDash val="solid"/>
                      <a:round/>
                      <a:headEnd type="none" w="med" len="med"/>
                      <a:tailEnd type="none" w="med" len="med"/>
                    </a:lnT>
                    <a:lnB w="9525" cap="flat" cmpd="sng" algn="ctr">
                      <a:solidFill>
                        <a:srgbClr val="DBDBDB"/>
                      </a:solidFill>
                      <a:prstDash val="solid"/>
                      <a:round/>
                      <a:headEnd type="none" w="med" len="med"/>
                      <a:tailEnd type="none" w="med" len="med"/>
                    </a:lnB>
                    <a:solidFill>
                      <a:srgbClr val="EEEEEE"/>
                    </a:solidFill>
                  </a:tcPr>
                </a:tc>
                <a:extLst>
                  <a:ext uri="{0D108BD9-81ED-4DB2-BD59-A6C34878D82A}">
                    <a16:rowId xmlns:a16="http://schemas.microsoft.com/office/drawing/2014/main" val="4111810798"/>
                  </a:ext>
                </a:extLst>
              </a:tr>
              <a:tr h="137613">
                <a:tc>
                  <a:txBody>
                    <a:bodyPr/>
                    <a:lstStyle/>
                    <a:p>
                      <a:r>
                        <a:rPr lang="en-US" sz="1600" b="0">
                          <a:solidFill>
                            <a:srgbClr val="000000"/>
                          </a:solidFill>
                          <a:effectLst/>
                        </a:rPr>
                        <a:t>Front-facing camera</a:t>
                      </a:r>
                    </a:p>
                  </a:txBody>
                  <a:tcPr marL="12463" marR="25965" marT="6491" marB="6491" anchor="ctr">
                    <a:lnL>
                      <a:noFill/>
                    </a:lnL>
                    <a:lnR w="9525" cap="flat" cmpd="sng" algn="ctr">
                      <a:solidFill>
                        <a:srgbClr val="DBDBDB"/>
                      </a:solidFill>
                      <a:prstDash val="solid"/>
                      <a:round/>
                      <a:headEnd type="none" w="med" len="med"/>
                      <a:tailEnd type="none" w="med" len="med"/>
                    </a:lnR>
                    <a:lnT w="9525" cap="flat" cmpd="sng" algn="ctr">
                      <a:solidFill>
                        <a:srgbClr val="DBDBDB"/>
                      </a:solidFill>
                      <a:prstDash val="solid"/>
                      <a:round/>
                      <a:headEnd type="none" w="med" len="med"/>
                      <a:tailEnd type="none" w="med" len="med"/>
                    </a:lnT>
                    <a:lnB w="9525" cap="flat" cmpd="sng" algn="ctr">
                      <a:solidFill>
                        <a:srgbClr val="DBDBDB"/>
                      </a:solidFill>
                      <a:prstDash val="solid"/>
                      <a:round/>
                      <a:headEnd type="none" w="med" len="med"/>
                      <a:tailEnd type="none" w="med" len="med"/>
                    </a:lnB>
                  </a:tcPr>
                </a:tc>
                <a:tc>
                  <a:txBody>
                    <a:bodyPr/>
                    <a:lstStyle/>
                    <a:p>
                      <a:r>
                        <a:rPr lang="en-US" sz="1600">
                          <a:effectLst/>
                        </a:rPr>
                        <a:t>7-megapixel</a:t>
                      </a:r>
                    </a:p>
                  </a:txBody>
                  <a:tcPr marL="25965" marR="25965" marT="6491" marB="6491" anchor="ctr">
                    <a:lnL w="9525" cap="flat" cmpd="sng" algn="ctr">
                      <a:solidFill>
                        <a:srgbClr val="DBDBDB"/>
                      </a:solidFill>
                      <a:prstDash val="solid"/>
                      <a:round/>
                      <a:headEnd type="none" w="med" len="med"/>
                      <a:tailEnd type="none" w="med" len="med"/>
                    </a:lnL>
                    <a:lnR w="9525" cap="flat" cmpd="sng" algn="ctr">
                      <a:solidFill>
                        <a:srgbClr val="DBDBDB"/>
                      </a:solidFill>
                      <a:prstDash val="solid"/>
                      <a:round/>
                      <a:headEnd type="none" w="med" len="med"/>
                      <a:tailEnd type="none" w="med" len="med"/>
                    </a:lnR>
                    <a:lnT w="9525" cap="flat" cmpd="sng" algn="ctr">
                      <a:solidFill>
                        <a:srgbClr val="DBDBDB"/>
                      </a:solidFill>
                      <a:prstDash val="solid"/>
                      <a:round/>
                      <a:headEnd type="none" w="med" len="med"/>
                      <a:tailEnd type="none" w="med" len="med"/>
                    </a:lnT>
                    <a:lnB w="9525" cap="flat" cmpd="sng" algn="ctr">
                      <a:solidFill>
                        <a:srgbClr val="DBDBDB"/>
                      </a:solidFill>
                      <a:prstDash val="solid"/>
                      <a:round/>
                      <a:headEnd type="none" w="med" len="med"/>
                      <a:tailEnd type="none" w="med" len="med"/>
                    </a:lnB>
                  </a:tcPr>
                </a:tc>
                <a:tc>
                  <a:txBody>
                    <a:bodyPr/>
                    <a:lstStyle/>
                    <a:p>
                      <a:r>
                        <a:rPr lang="en-US" sz="1600">
                          <a:effectLst/>
                        </a:rPr>
                        <a:t>8-megapixel</a:t>
                      </a:r>
                    </a:p>
                  </a:txBody>
                  <a:tcPr marL="25965" marR="25965" marT="6491" marB="6491" anchor="ctr">
                    <a:lnL w="9525" cap="flat" cmpd="sng" algn="ctr">
                      <a:solidFill>
                        <a:srgbClr val="DBDBDB"/>
                      </a:solidFill>
                      <a:prstDash val="solid"/>
                      <a:round/>
                      <a:headEnd type="none" w="med" len="med"/>
                      <a:tailEnd type="none" w="med" len="med"/>
                    </a:lnL>
                    <a:lnR w="9525" cap="flat" cmpd="sng" algn="ctr">
                      <a:solidFill>
                        <a:srgbClr val="DBDBDB"/>
                      </a:solidFill>
                      <a:prstDash val="solid"/>
                      <a:round/>
                      <a:headEnd type="none" w="med" len="med"/>
                      <a:tailEnd type="none" w="med" len="med"/>
                    </a:lnR>
                    <a:lnT w="9525" cap="flat" cmpd="sng" algn="ctr">
                      <a:solidFill>
                        <a:srgbClr val="DBDBDB"/>
                      </a:solidFill>
                      <a:prstDash val="solid"/>
                      <a:round/>
                      <a:headEnd type="none" w="med" len="med"/>
                      <a:tailEnd type="none" w="med" len="med"/>
                    </a:lnT>
                    <a:lnB w="9525" cap="flat" cmpd="sng" algn="ctr">
                      <a:solidFill>
                        <a:srgbClr val="DBDBDB"/>
                      </a:solidFill>
                      <a:prstDash val="solid"/>
                      <a:round/>
                      <a:headEnd type="none" w="med" len="med"/>
                      <a:tailEnd type="none" w="med" len="med"/>
                    </a:lnB>
                  </a:tcPr>
                </a:tc>
                <a:tc>
                  <a:txBody>
                    <a:bodyPr/>
                    <a:lstStyle/>
                    <a:p>
                      <a:r>
                        <a:rPr lang="en-US" sz="1600">
                          <a:effectLst/>
                        </a:rPr>
                        <a:t>5-megapixel</a:t>
                      </a:r>
                    </a:p>
                  </a:txBody>
                  <a:tcPr marL="25965" marR="25965" marT="6491" marB="6491" anchor="ctr">
                    <a:lnL w="9525" cap="flat" cmpd="sng" algn="ctr">
                      <a:solidFill>
                        <a:srgbClr val="DBDBDB"/>
                      </a:solidFill>
                      <a:prstDash val="solid"/>
                      <a:round/>
                      <a:headEnd type="none" w="med" len="med"/>
                      <a:tailEnd type="none" w="med" len="med"/>
                    </a:lnL>
                    <a:lnR w="9525" cap="flat" cmpd="sng" algn="ctr">
                      <a:solidFill>
                        <a:srgbClr val="DBDBDB"/>
                      </a:solidFill>
                      <a:prstDash val="solid"/>
                      <a:round/>
                      <a:headEnd type="none" w="med" len="med"/>
                      <a:tailEnd type="none" w="med" len="med"/>
                    </a:lnR>
                    <a:lnT w="9525" cap="flat" cmpd="sng" algn="ctr">
                      <a:solidFill>
                        <a:srgbClr val="DBDBDB"/>
                      </a:solidFill>
                      <a:prstDash val="solid"/>
                      <a:round/>
                      <a:headEnd type="none" w="med" len="med"/>
                      <a:tailEnd type="none" w="med" len="med"/>
                    </a:lnT>
                    <a:lnB w="9525" cap="flat" cmpd="sng" algn="ctr">
                      <a:solidFill>
                        <a:srgbClr val="DBDBDB"/>
                      </a:solidFill>
                      <a:prstDash val="solid"/>
                      <a:round/>
                      <a:headEnd type="none" w="med" len="med"/>
                      <a:tailEnd type="none" w="med" len="med"/>
                    </a:lnB>
                  </a:tcPr>
                </a:tc>
                <a:tc>
                  <a:txBody>
                    <a:bodyPr/>
                    <a:lstStyle/>
                    <a:p>
                      <a:r>
                        <a:rPr lang="en-US" sz="1600">
                          <a:effectLst/>
                        </a:rPr>
                        <a:t>16-megapixel</a:t>
                      </a:r>
                    </a:p>
                  </a:txBody>
                  <a:tcPr marL="25965" marR="25965" marT="6491" marB="6491" anchor="ctr">
                    <a:lnL w="9525" cap="flat" cmpd="sng" algn="ctr">
                      <a:solidFill>
                        <a:srgbClr val="DBDBDB"/>
                      </a:solidFill>
                      <a:prstDash val="solid"/>
                      <a:round/>
                      <a:headEnd type="none" w="med" len="med"/>
                      <a:tailEnd type="none" w="med" len="med"/>
                    </a:lnL>
                    <a:lnR>
                      <a:noFill/>
                    </a:lnR>
                    <a:lnT w="9525" cap="flat" cmpd="sng" algn="ctr">
                      <a:solidFill>
                        <a:srgbClr val="DBDBDB"/>
                      </a:solidFill>
                      <a:prstDash val="solid"/>
                      <a:round/>
                      <a:headEnd type="none" w="med" len="med"/>
                      <a:tailEnd type="none" w="med" len="med"/>
                    </a:lnT>
                    <a:lnB w="9525" cap="flat" cmpd="sng" algn="ctr">
                      <a:solidFill>
                        <a:srgbClr val="DBDBDB"/>
                      </a:solidFill>
                      <a:prstDash val="solid"/>
                      <a:round/>
                      <a:headEnd type="none" w="med" len="med"/>
                      <a:tailEnd type="none" w="med" len="med"/>
                    </a:lnB>
                  </a:tcPr>
                </a:tc>
                <a:extLst>
                  <a:ext uri="{0D108BD9-81ED-4DB2-BD59-A6C34878D82A}">
                    <a16:rowId xmlns:a16="http://schemas.microsoft.com/office/drawing/2014/main" val="2760441687"/>
                  </a:ext>
                </a:extLst>
              </a:tr>
              <a:tr h="96070">
                <a:tc>
                  <a:txBody>
                    <a:bodyPr/>
                    <a:lstStyle/>
                    <a:p>
                      <a:r>
                        <a:rPr lang="en-US" sz="1600" b="0">
                          <a:solidFill>
                            <a:srgbClr val="000000"/>
                          </a:solidFill>
                          <a:effectLst/>
                        </a:rPr>
                        <a:t>Video capture</a:t>
                      </a:r>
                    </a:p>
                  </a:txBody>
                  <a:tcPr marL="12463" marR="25965" marT="6491" marB="6491" anchor="ctr">
                    <a:lnL>
                      <a:noFill/>
                    </a:lnL>
                    <a:lnR w="9525" cap="flat" cmpd="sng" algn="ctr">
                      <a:solidFill>
                        <a:srgbClr val="DBDBDB"/>
                      </a:solidFill>
                      <a:prstDash val="solid"/>
                      <a:round/>
                      <a:headEnd type="none" w="med" len="med"/>
                      <a:tailEnd type="none" w="med" len="med"/>
                    </a:lnR>
                    <a:lnT w="9525" cap="flat" cmpd="sng" algn="ctr">
                      <a:solidFill>
                        <a:srgbClr val="DBDBDB"/>
                      </a:solidFill>
                      <a:prstDash val="solid"/>
                      <a:round/>
                      <a:headEnd type="none" w="med" len="med"/>
                      <a:tailEnd type="none" w="med" len="med"/>
                    </a:lnT>
                    <a:lnB w="9525" cap="flat" cmpd="sng" algn="ctr">
                      <a:solidFill>
                        <a:srgbClr val="DBDBDB"/>
                      </a:solidFill>
                      <a:prstDash val="solid"/>
                      <a:round/>
                      <a:headEnd type="none" w="med" len="med"/>
                      <a:tailEnd type="none" w="med" len="med"/>
                    </a:lnB>
                  </a:tcPr>
                </a:tc>
                <a:tc>
                  <a:txBody>
                    <a:bodyPr/>
                    <a:lstStyle/>
                    <a:p>
                      <a:r>
                        <a:rPr lang="en-US" sz="1600">
                          <a:effectLst/>
                        </a:rPr>
                        <a:t>4K</a:t>
                      </a:r>
                    </a:p>
                  </a:txBody>
                  <a:tcPr marL="25965" marR="25965" marT="6491" marB="6491" anchor="ctr">
                    <a:lnL w="9525" cap="flat" cmpd="sng" algn="ctr">
                      <a:solidFill>
                        <a:srgbClr val="DBDBDB"/>
                      </a:solidFill>
                      <a:prstDash val="solid"/>
                      <a:round/>
                      <a:headEnd type="none" w="med" len="med"/>
                      <a:tailEnd type="none" w="med" len="med"/>
                    </a:lnL>
                    <a:lnR w="9525" cap="flat" cmpd="sng" algn="ctr">
                      <a:solidFill>
                        <a:srgbClr val="DBDBDB"/>
                      </a:solidFill>
                      <a:prstDash val="solid"/>
                      <a:round/>
                      <a:headEnd type="none" w="med" len="med"/>
                      <a:tailEnd type="none" w="med" len="med"/>
                    </a:lnR>
                    <a:lnT w="9525" cap="flat" cmpd="sng" algn="ctr">
                      <a:solidFill>
                        <a:srgbClr val="DBDBDB"/>
                      </a:solidFill>
                      <a:prstDash val="solid"/>
                      <a:round/>
                      <a:headEnd type="none" w="med" len="med"/>
                      <a:tailEnd type="none" w="med" len="med"/>
                    </a:lnT>
                    <a:lnB w="9525" cap="flat" cmpd="sng" algn="ctr">
                      <a:solidFill>
                        <a:srgbClr val="DBDBDB"/>
                      </a:solidFill>
                      <a:prstDash val="solid"/>
                      <a:round/>
                      <a:headEnd type="none" w="med" len="med"/>
                      <a:tailEnd type="none" w="med" len="med"/>
                    </a:lnB>
                  </a:tcPr>
                </a:tc>
                <a:tc>
                  <a:txBody>
                    <a:bodyPr/>
                    <a:lstStyle/>
                    <a:p>
                      <a:r>
                        <a:rPr lang="en-US" sz="1600" dirty="0">
                          <a:effectLst/>
                        </a:rPr>
                        <a:t>4K</a:t>
                      </a:r>
                    </a:p>
                  </a:txBody>
                  <a:tcPr marL="25965" marR="25965" marT="6491" marB="6491" anchor="ctr">
                    <a:lnL w="9525" cap="flat" cmpd="sng" algn="ctr">
                      <a:solidFill>
                        <a:srgbClr val="DBDBDB"/>
                      </a:solidFill>
                      <a:prstDash val="solid"/>
                      <a:round/>
                      <a:headEnd type="none" w="med" len="med"/>
                      <a:tailEnd type="none" w="med" len="med"/>
                    </a:lnL>
                    <a:lnR w="9525" cap="flat" cmpd="sng" algn="ctr">
                      <a:solidFill>
                        <a:srgbClr val="DBDBDB"/>
                      </a:solidFill>
                      <a:prstDash val="solid"/>
                      <a:round/>
                      <a:headEnd type="none" w="med" len="med"/>
                      <a:tailEnd type="none" w="med" len="med"/>
                    </a:lnR>
                    <a:lnT w="9525" cap="flat" cmpd="sng" algn="ctr">
                      <a:solidFill>
                        <a:srgbClr val="DBDBDB"/>
                      </a:solidFill>
                      <a:prstDash val="solid"/>
                      <a:round/>
                      <a:headEnd type="none" w="med" len="med"/>
                      <a:tailEnd type="none" w="med" len="med"/>
                    </a:lnT>
                    <a:lnB w="9525" cap="flat" cmpd="sng" algn="ctr">
                      <a:solidFill>
                        <a:srgbClr val="DBDBDB"/>
                      </a:solidFill>
                      <a:prstDash val="solid"/>
                      <a:round/>
                      <a:headEnd type="none" w="med" len="med"/>
                      <a:tailEnd type="none" w="med" len="med"/>
                    </a:lnB>
                  </a:tcPr>
                </a:tc>
                <a:tc>
                  <a:txBody>
                    <a:bodyPr/>
                    <a:lstStyle/>
                    <a:p>
                      <a:r>
                        <a:rPr lang="en-US" sz="1600">
                          <a:effectLst/>
                        </a:rPr>
                        <a:t>4K</a:t>
                      </a:r>
                    </a:p>
                  </a:txBody>
                  <a:tcPr marL="25965" marR="25965" marT="6491" marB="6491" anchor="ctr">
                    <a:lnL w="9525" cap="flat" cmpd="sng" algn="ctr">
                      <a:solidFill>
                        <a:srgbClr val="DBDBDB"/>
                      </a:solidFill>
                      <a:prstDash val="solid"/>
                      <a:round/>
                      <a:headEnd type="none" w="med" len="med"/>
                      <a:tailEnd type="none" w="med" len="med"/>
                    </a:lnL>
                    <a:lnR w="9525" cap="flat" cmpd="sng" algn="ctr">
                      <a:solidFill>
                        <a:srgbClr val="DBDBDB"/>
                      </a:solidFill>
                      <a:prstDash val="solid"/>
                      <a:round/>
                      <a:headEnd type="none" w="med" len="med"/>
                      <a:tailEnd type="none" w="med" len="med"/>
                    </a:lnR>
                    <a:lnT w="9525" cap="flat" cmpd="sng" algn="ctr">
                      <a:solidFill>
                        <a:srgbClr val="DBDBDB"/>
                      </a:solidFill>
                      <a:prstDash val="solid"/>
                      <a:round/>
                      <a:headEnd type="none" w="med" len="med"/>
                      <a:tailEnd type="none" w="med" len="med"/>
                    </a:lnT>
                    <a:lnB w="9525" cap="flat" cmpd="sng" algn="ctr">
                      <a:solidFill>
                        <a:srgbClr val="DBDBDB"/>
                      </a:solidFill>
                      <a:prstDash val="solid"/>
                      <a:round/>
                      <a:headEnd type="none" w="med" len="med"/>
                      <a:tailEnd type="none" w="med" len="med"/>
                    </a:lnB>
                  </a:tcPr>
                </a:tc>
                <a:tc>
                  <a:txBody>
                    <a:bodyPr/>
                    <a:lstStyle/>
                    <a:p>
                      <a:r>
                        <a:rPr lang="en-US" sz="1600" dirty="0">
                          <a:effectLst/>
                        </a:rPr>
                        <a:t>4K</a:t>
                      </a:r>
                    </a:p>
                  </a:txBody>
                  <a:tcPr marL="25965" marR="25965" marT="6491" marB="6491" anchor="ctr">
                    <a:lnL w="9525" cap="flat" cmpd="sng" algn="ctr">
                      <a:solidFill>
                        <a:srgbClr val="DBDBDB"/>
                      </a:solidFill>
                      <a:prstDash val="solid"/>
                      <a:round/>
                      <a:headEnd type="none" w="med" len="med"/>
                      <a:tailEnd type="none" w="med" len="med"/>
                    </a:lnL>
                    <a:lnR>
                      <a:noFill/>
                    </a:lnR>
                    <a:lnT w="9525" cap="flat" cmpd="sng" algn="ctr">
                      <a:solidFill>
                        <a:srgbClr val="DBDBDB"/>
                      </a:solidFill>
                      <a:prstDash val="solid"/>
                      <a:round/>
                      <a:headEnd type="none" w="med" len="med"/>
                      <a:tailEnd type="none" w="med" len="med"/>
                    </a:lnT>
                    <a:lnB w="9525" cap="flat" cmpd="sng" algn="ctr">
                      <a:solidFill>
                        <a:srgbClr val="DBDBDB"/>
                      </a:solidFill>
                      <a:prstDash val="solid"/>
                      <a:round/>
                      <a:headEnd type="none" w="med" len="med"/>
                      <a:tailEnd type="none" w="med" len="med"/>
                    </a:lnB>
                  </a:tcPr>
                </a:tc>
                <a:extLst>
                  <a:ext uri="{0D108BD9-81ED-4DB2-BD59-A6C34878D82A}">
                    <a16:rowId xmlns:a16="http://schemas.microsoft.com/office/drawing/2014/main" val="2539832266"/>
                  </a:ext>
                </a:extLst>
              </a:tr>
            </a:tbl>
          </a:graphicData>
        </a:graphic>
      </p:graphicFrame>
    </p:spTree>
    <p:extLst>
      <p:ext uri="{BB962C8B-B14F-4D97-AF65-F5344CB8AC3E}">
        <p14:creationId xmlns:p14="http://schemas.microsoft.com/office/powerpoint/2010/main" val="39246378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a:xfrm>
            <a:off x="392111" y="579437"/>
            <a:ext cx="9448801" cy="939800"/>
          </a:xfrm>
        </p:spPr>
        <p:txBody>
          <a:bodyPr/>
          <a:lstStyle/>
          <a:p>
            <a:pPr algn="l"/>
            <a:r>
              <a:rPr lang="en-US" altLang="en-US" sz="2400" dirty="0">
                <a:ea typeface="ＭＳ Ｐゴシック" panose="020B0600070205080204" pitchFamily="34" charset="-128"/>
              </a:rPr>
              <a:t>Technology Current Events: </a:t>
            </a:r>
            <a:r>
              <a:rPr lang="en-US" altLang="en-US" sz="2400" u="sng" dirty="0" err="1">
                <a:ea typeface="ＭＳ Ｐゴシック" panose="020B0600070205080204" pitchFamily="34" charset="-128"/>
              </a:rPr>
              <a:t>cnet</a:t>
            </a:r>
            <a:r>
              <a:rPr lang="en-US" altLang="en-US" sz="2400" dirty="0">
                <a:ea typeface="ＭＳ Ｐゴシック" panose="020B0600070205080204" pitchFamily="34" charset="-128"/>
              </a:rPr>
              <a:t>, Sept 12, 2018. </a:t>
            </a:r>
            <a:r>
              <a:rPr lang="en-US" sz="2400" dirty="0"/>
              <a:t>iPhone XS vs. Note 9, LG V30 and OnePlus 6</a:t>
            </a:r>
            <a:br>
              <a:rPr lang="en-US" sz="2400" dirty="0"/>
            </a:br>
            <a:r>
              <a:rPr lang="en-US" altLang="en-US" sz="1800" dirty="0">
                <a:ea typeface="ＭＳ Ｐゴシック" panose="020B0600070205080204" pitchFamily="34" charset="-128"/>
                <a:hlinkClick r:id="rId2"/>
              </a:rPr>
              <a:t>https://www.cnet.com/news/iphone-xs-vs-note-9-lg-v30-oneplus-6-spec-comparison-apple-september-12-event/</a:t>
            </a:r>
            <a:r>
              <a:rPr lang="en-US" altLang="en-US" sz="1800" dirty="0">
                <a:ea typeface="ＭＳ Ｐゴシック" panose="020B0600070205080204" pitchFamily="34" charset="-128"/>
              </a:rPr>
              <a:t> </a:t>
            </a:r>
            <a:endParaRPr lang="en-US" altLang="en-US" sz="4000" u="sng" dirty="0">
              <a:ea typeface="ＭＳ Ｐゴシック" panose="020B0600070205080204" pitchFamily="34" charset="-128"/>
            </a:endParaRPr>
          </a:p>
        </p:txBody>
      </p:sp>
      <p:sp>
        <p:nvSpPr>
          <p:cNvPr id="2" name="TextBox 1">
            <a:extLst>
              <a:ext uri="{FF2B5EF4-FFF2-40B4-BE49-F238E27FC236}">
                <a16:creationId xmlns:a16="http://schemas.microsoft.com/office/drawing/2014/main" id="{A8ECCB14-6A35-4E18-A943-C24941DE5D30}"/>
              </a:ext>
            </a:extLst>
          </p:cNvPr>
          <p:cNvSpPr txBox="1"/>
          <p:nvPr/>
        </p:nvSpPr>
        <p:spPr>
          <a:xfrm>
            <a:off x="468312" y="1570037"/>
            <a:ext cx="9372600" cy="369332"/>
          </a:xfrm>
          <a:prstGeom prst="rect">
            <a:avLst/>
          </a:prstGeom>
          <a:noFill/>
        </p:spPr>
        <p:txBody>
          <a:bodyPr wrap="square" rtlCol="0">
            <a:spAutoFit/>
          </a:bodyPr>
          <a:lstStyle/>
          <a:p>
            <a:r>
              <a:rPr lang="en-US" dirty="0"/>
              <a:t>How does Apple's latest iPhone XS stack up against its Android rivals spec-by-spec?</a:t>
            </a:r>
          </a:p>
        </p:txBody>
      </p:sp>
      <p:graphicFrame>
        <p:nvGraphicFramePr>
          <p:cNvPr id="6" name="Table 5">
            <a:extLst>
              <a:ext uri="{FF2B5EF4-FFF2-40B4-BE49-F238E27FC236}">
                <a16:creationId xmlns:a16="http://schemas.microsoft.com/office/drawing/2014/main" id="{92D6F45F-F927-7F4F-B323-D6856AF638F6}"/>
              </a:ext>
            </a:extLst>
          </p:cNvPr>
          <p:cNvGraphicFramePr>
            <a:graphicFrameLocks noGrp="1"/>
          </p:cNvGraphicFramePr>
          <p:nvPr>
            <p:extLst>
              <p:ext uri="{D42A27DB-BD31-4B8C-83A1-F6EECF244321}">
                <p14:modId xmlns:p14="http://schemas.microsoft.com/office/powerpoint/2010/main" val="2498976972"/>
              </p:ext>
            </p:extLst>
          </p:nvPr>
        </p:nvGraphicFramePr>
        <p:xfrm>
          <a:off x="468312" y="2121799"/>
          <a:ext cx="9220200" cy="5127462"/>
        </p:xfrm>
        <a:graphic>
          <a:graphicData uri="http://schemas.openxmlformats.org/drawingml/2006/table">
            <a:tbl>
              <a:tblPr/>
              <a:tblGrid>
                <a:gridCol w="1844040">
                  <a:extLst>
                    <a:ext uri="{9D8B030D-6E8A-4147-A177-3AD203B41FA5}">
                      <a16:colId xmlns:a16="http://schemas.microsoft.com/office/drawing/2014/main" val="32837418"/>
                    </a:ext>
                  </a:extLst>
                </a:gridCol>
                <a:gridCol w="1844040">
                  <a:extLst>
                    <a:ext uri="{9D8B030D-6E8A-4147-A177-3AD203B41FA5}">
                      <a16:colId xmlns:a16="http://schemas.microsoft.com/office/drawing/2014/main" val="1411730830"/>
                    </a:ext>
                  </a:extLst>
                </a:gridCol>
                <a:gridCol w="1844040">
                  <a:extLst>
                    <a:ext uri="{9D8B030D-6E8A-4147-A177-3AD203B41FA5}">
                      <a16:colId xmlns:a16="http://schemas.microsoft.com/office/drawing/2014/main" val="1863024403"/>
                    </a:ext>
                  </a:extLst>
                </a:gridCol>
                <a:gridCol w="1844040">
                  <a:extLst>
                    <a:ext uri="{9D8B030D-6E8A-4147-A177-3AD203B41FA5}">
                      <a16:colId xmlns:a16="http://schemas.microsoft.com/office/drawing/2014/main" val="2997051445"/>
                    </a:ext>
                  </a:extLst>
                </a:gridCol>
                <a:gridCol w="1844040">
                  <a:extLst>
                    <a:ext uri="{9D8B030D-6E8A-4147-A177-3AD203B41FA5}">
                      <a16:colId xmlns:a16="http://schemas.microsoft.com/office/drawing/2014/main" val="2661176992"/>
                    </a:ext>
                  </a:extLst>
                </a:gridCol>
              </a:tblGrid>
              <a:tr h="276368">
                <a:tc>
                  <a:txBody>
                    <a:bodyPr/>
                    <a:lstStyle/>
                    <a:p>
                      <a:r>
                        <a:rPr lang="en-US" sz="1200" b="1">
                          <a:effectLst/>
                        </a:rPr>
                        <a:t/>
                      </a:r>
                      <a:br>
                        <a:rPr lang="en-US" sz="1200" b="1">
                          <a:effectLst/>
                        </a:rPr>
                      </a:br>
                      <a:endParaRPr lang="en-US" sz="1200" b="1">
                        <a:effectLst/>
                      </a:endParaRPr>
                    </a:p>
                  </a:txBody>
                  <a:tcPr marL="12463" marR="25965" marT="6491" marB="6491" anchor="ctr">
                    <a:lnL>
                      <a:noFill/>
                    </a:lnL>
                    <a:lnR w="9525" cap="flat" cmpd="sng" algn="ctr">
                      <a:solidFill>
                        <a:srgbClr val="DBDBDB"/>
                      </a:solidFill>
                      <a:prstDash val="solid"/>
                      <a:round/>
                      <a:headEnd type="none" w="med" len="med"/>
                      <a:tailEnd type="none" w="med" len="med"/>
                    </a:lnR>
                    <a:lnT>
                      <a:noFill/>
                    </a:lnT>
                    <a:lnB w="9525" cap="flat" cmpd="sng" algn="ctr">
                      <a:solidFill>
                        <a:srgbClr val="DBDBDB"/>
                      </a:solidFill>
                      <a:prstDash val="solid"/>
                      <a:round/>
                      <a:headEnd type="none" w="med" len="med"/>
                      <a:tailEnd type="none" w="med" len="med"/>
                    </a:lnB>
                  </a:tcPr>
                </a:tc>
                <a:tc>
                  <a:txBody>
                    <a:bodyPr/>
                    <a:lstStyle/>
                    <a:p>
                      <a:r>
                        <a:rPr lang="en-US" sz="1200" b="1">
                          <a:effectLst/>
                        </a:rPr>
                        <a:t>iPhone XS</a:t>
                      </a:r>
                    </a:p>
                  </a:txBody>
                  <a:tcPr marL="25965" marR="25965" marT="6491" marB="6491" anchor="ctr">
                    <a:lnL w="9525" cap="flat" cmpd="sng" algn="ctr">
                      <a:solidFill>
                        <a:srgbClr val="DBDBDB"/>
                      </a:solidFill>
                      <a:prstDash val="solid"/>
                      <a:round/>
                      <a:headEnd type="none" w="med" len="med"/>
                      <a:tailEnd type="none" w="med" len="med"/>
                    </a:lnL>
                    <a:lnR w="9525" cap="flat" cmpd="sng" algn="ctr">
                      <a:solidFill>
                        <a:srgbClr val="DBDBDB"/>
                      </a:solidFill>
                      <a:prstDash val="solid"/>
                      <a:round/>
                      <a:headEnd type="none" w="med" len="med"/>
                      <a:tailEnd type="none" w="med" len="med"/>
                    </a:lnR>
                    <a:lnT>
                      <a:noFill/>
                    </a:lnT>
                    <a:lnB w="9525" cap="flat" cmpd="sng" algn="ctr">
                      <a:solidFill>
                        <a:srgbClr val="DBDBDB"/>
                      </a:solidFill>
                      <a:prstDash val="solid"/>
                      <a:round/>
                      <a:headEnd type="none" w="med" len="med"/>
                      <a:tailEnd type="none" w="med" len="med"/>
                    </a:lnB>
                  </a:tcPr>
                </a:tc>
                <a:tc>
                  <a:txBody>
                    <a:bodyPr/>
                    <a:lstStyle/>
                    <a:p>
                      <a:r>
                        <a:rPr lang="en-US" sz="1200" b="1">
                          <a:effectLst/>
                        </a:rPr>
                        <a:t>Samsung Galaxy Note 9</a:t>
                      </a:r>
                    </a:p>
                  </a:txBody>
                  <a:tcPr marL="25965" marR="25965" marT="6491" marB="6491" anchor="ctr">
                    <a:lnL w="9525" cap="flat" cmpd="sng" algn="ctr">
                      <a:solidFill>
                        <a:srgbClr val="DBDBDB"/>
                      </a:solidFill>
                      <a:prstDash val="solid"/>
                      <a:round/>
                      <a:headEnd type="none" w="med" len="med"/>
                      <a:tailEnd type="none" w="med" len="med"/>
                    </a:lnL>
                    <a:lnR w="9525" cap="flat" cmpd="sng" algn="ctr">
                      <a:solidFill>
                        <a:srgbClr val="DBDBDB"/>
                      </a:solidFill>
                      <a:prstDash val="solid"/>
                      <a:round/>
                      <a:headEnd type="none" w="med" len="med"/>
                      <a:tailEnd type="none" w="med" len="med"/>
                    </a:lnR>
                    <a:lnT>
                      <a:noFill/>
                    </a:lnT>
                    <a:lnB w="9525" cap="flat" cmpd="sng" algn="ctr">
                      <a:solidFill>
                        <a:srgbClr val="DBDBDB"/>
                      </a:solidFill>
                      <a:prstDash val="solid"/>
                      <a:round/>
                      <a:headEnd type="none" w="med" len="med"/>
                      <a:tailEnd type="none" w="med" len="med"/>
                    </a:lnB>
                  </a:tcPr>
                </a:tc>
                <a:tc>
                  <a:txBody>
                    <a:bodyPr/>
                    <a:lstStyle/>
                    <a:p>
                      <a:r>
                        <a:rPr lang="en-US" sz="1200" b="1">
                          <a:effectLst/>
                        </a:rPr>
                        <a:t>LG V30</a:t>
                      </a:r>
                    </a:p>
                  </a:txBody>
                  <a:tcPr marL="25965" marR="25965" marT="6491" marB="6491" anchor="ctr">
                    <a:lnL w="9525" cap="flat" cmpd="sng" algn="ctr">
                      <a:solidFill>
                        <a:srgbClr val="DBDBDB"/>
                      </a:solidFill>
                      <a:prstDash val="solid"/>
                      <a:round/>
                      <a:headEnd type="none" w="med" len="med"/>
                      <a:tailEnd type="none" w="med" len="med"/>
                    </a:lnL>
                    <a:lnR w="9525" cap="flat" cmpd="sng" algn="ctr">
                      <a:solidFill>
                        <a:srgbClr val="DBDBDB"/>
                      </a:solidFill>
                      <a:prstDash val="solid"/>
                      <a:round/>
                      <a:headEnd type="none" w="med" len="med"/>
                      <a:tailEnd type="none" w="med" len="med"/>
                    </a:lnR>
                    <a:lnT>
                      <a:noFill/>
                    </a:lnT>
                    <a:lnB w="9525" cap="flat" cmpd="sng" algn="ctr">
                      <a:solidFill>
                        <a:srgbClr val="DBDBDB"/>
                      </a:solidFill>
                      <a:prstDash val="solid"/>
                      <a:round/>
                      <a:headEnd type="none" w="med" len="med"/>
                      <a:tailEnd type="none" w="med" len="med"/>
                    </a:lnB>
                  </a:tcPr>
                </a:tc>
                <a:tc>
                  <a:txBody>
                    <a:bodyPr/>
                    <a:lstStyle/>
                    <a:p>
                      <a:r>
                        <a:rPr lang="en-US" sz="1200" b="1">
                          <a:effectLst/>
                        </a:rPr>
                        <a:t>OnePlus 6</a:t>
                      </a:r>
                    </a:p>
                  </a:txBody>
                  <a:tcPr marL="25965" marR="25965" marT="6491" marB="6491" anchor="ctr">
                    <a:lnL w="9525" cap="flat" cmpd="sng" algn="ctr">
                      <a:solidFill>
                        <a:srgbClr val="DBDBDB"/>
                      </a:solidFill>
                      <a:prstDash val="solid"/>
                      <a:round/>
                      <a:headEnd type="none" w="med" len="med"/>
                      <a:tailEnd type="none" w="med" len="med"/>
                    </a:lnL>
                    <a:lnR>
                      <a:noFill/>
                    </a:lnR>
                    <a:lnT>
                      <a:noFill/>
                    </a:lnT>
                    <a:lnB w="9525" cap="flat" cmpd="sng" algn="ctr">
                      <a:solidFill>
                        <a:srgbClr val="DBDBDB"/>
                      </a:solidFill>
                      <a:prstDash val="solid"/>
                      <a:round/>
                      <a:headEnd type="none" w="med" len="med"/>
                      <a:tailEnd type="none" w="med" len="med"/>
                    </a:lnB>
                  </a:tcPr>
                </a:tc>
                <a:extLst>
                  <a:ext uri="{0D108BD9-81ED-4DB2-BD59-A6C34878D82A}">
                    <a16:rowId xmlns:a16="http://schemas.microsoft.com/office/drawing/2014/main" val="495141748"/>
                  </a:ext>
                </a:extLst>
              </a:tr>
              <a:tr h="1493986">
                <a:tc>
                  <a:txBody>
                    <a:bodyPr/>
                    <a:lstStyle/>
                    <a:p>
                      <a:r>
                        <a:rPr lang="en-US" sz="1200" b="0" dirty="0">
                          <a:solidFill>
                            <a:srgbClr val="000000"/>
                          </a:solidFill>
                          <a:effectLst/>
                        </a:rPr>
                        <a:t>Processor</a:t>
                      </a:r>
                    </a:p>
                  </a:txBody>
                  <a:tcPr marL="12463" marR="25965" marT="6491" marB="6491" anchor="ctr">
                    <a:lnL>
                      <a:noFill/>
                    </a:lnL>
                    <a:lnR w="9525" cap="flat" cmpd="sng" algn="ctr">
                      <a:solidFill>
                        <a:srgbClr val="DBDBDB"/>
                      </a:solidFill>
                      <a:prstDash val="solid"/>
                      <a:round/>
                      <a:headEnd type="none" w="med" len="med"/>
                      <a:tailEnd type="none" w="med" len="med"/>
                    </a:lnR>
                    <a:lnT w="9525" cap="flat" cmpd="sng" algn="ctr">
                      <a:solidFill>
                        <a:srgbClr val="DBDBDB"/>
                      </a:solidFill>
                      <a:prstDash val="solid"/>
                      <a:round/>
                      <a:headEnd type="none" w="med" len="med"/>
                      <a:tailEnd type="none" w="med" len="med"/>
                    </a:lnT>
                    <a:lnB w="9525" cap="flat" cmpd="sng" algn="ctr">
                      <a:solidFill>
                        <a:srgbClr val="DBDBDB"/>
                      </a:solidFill>
                      <a:prstDash val="solid"/>
                      <a:round/>
                      <a:headEnd type="none" w="med" len="med"/>
                      <a:tailEnd type="none" w="med" len="med"/>
                    </a:lnB>
                  </a:tcPr>
                </a:tc>
                <a:tc>
                  <a:txBody>
                    <a:bodyPr/>
                    <a:lstStyle/>
                    <a:p>
                      <a:r>
                        <a:rPr lang="en-US" sz="1200" dirty="0">
                          <a:effectLst/>
                        </a:rPr>
                        <a:t>Apple A12 Bionic</a:t>
                      </a:r>
                    </a:p>
                  </a:txBody>
                  <a:tcPr marL="25965" marR="25965" marT="6491" marB="6491" anchor="ctr">
                    <a:lnL w="9525" cap="flat" cmpd="sng" algn="ctr">
                      <a:solidFill>
                        <a:srgbClr val="DBDBDB"/>
                      </a:solidFill>
                      <a:prstDash val="solid"/>
                      <a:round/>
                      <a:headEnd type="none" w="med" len="med"/>
                      <a:tailEnd type="none" w="med" len="med"/>
                    </a:lnL>
                    <a:lnR w="9525" cap="flat" cmpd="sng" algn="ctr">
                      <a:solidFill>
                        <a:srgbClr val="DBDBDB"/>
                      </a:solidFill>
                      <a:prstDash val="solid"/>
                      <a:round/>
                      <a:headEnd type="none" w="med" len="med"/>
                      <a:tailEnd type="none" w="med" len="med"/>
                    </a:lnR>
                    <a:lnT w="9525" cap="flat" cmpd="sng" algn="ctr">
                      <a:solidFill>
                        <a:srgbClr val="DBDBDB"/>
                      </a:solidFill>
                      <a:prstDash val="solid"/>
                      <a:round/>
                      <a:headEnd type="none" w="med" len="med"/>
                      <a:tailEnd type="none" w="med" len="med"/>
                    </a:lnT>
                    <a:lnB w="9525" cap="flat" cmpd="sng" algn="ctr">
                      <a:solidFill>
                        <a:srgbClr val="DBDBDB"/>
                      </a:solidFill>
                      <a:prstDash val="solid"/>
                      <a:round/>
                      <a:headEnd type="none" w="med" len="med"/>
                      <a:tailEnd type="none" w="med" len="med"/>
                    </a:lnB>
                  </a:tcPr>
                </a:tc>
                <a:tc>
                  <a:txBody>
                    <a:bodyPr/>
                    <a:lstStyle/>
                    <a:p>
                      <a:r>
                        <a:rPr lang="en-US" sz="1200" dirty="0">
                          <a:effectLst/>
                        </a:rPr>
                        <a:t>Octa-core Qualcomm Snapdragon 845 processor (2.8GHz + 1.7GHz), or Octa-core Samsung </a:t>
                      </a:r>
                      <a:r>
                        <a:rPr lang="en-US" sz="1200" dirty="0" err="1">
                          <a:effectLst/>
                        </a:rPr>
                        <a:t>Exynos</a:t>
                      </a:r>
                      <a:r>
                        <a:rPr lang="en-US" sz="1200" dirty="0">
                          <a:effectLst/>
                        </a:rPr>
                        <a:t> 9810 (2.7 GHz + 1.7 GHz)</a:t>
                      </a:r>
                    </a:p>
                  </a:txBody>
                  <a:tcPr marL="25965" marR="25965" marT="6491" marB="6491" anchor="ctr">
                    <a:lnL w="9525" cap="flat" cmpd="sng" algn="ctr">
                      <a:solidFill>
                        <a:srgbClr val="DBDBDB"/>
                      </a:solidFill>
                      <a:prstDash val="solid"/>
                      <a:round/>
                      <a:headEnd type="none" w="med" len="med"/>
                      <a:tailEnd type="none" w="med" len="med"/>
                    </a:lnL>
                    <a:lnR w="9525" cap="flat" cmpd="sng" algn="ctr">
                      <a:solidFill>
                        <a:srgbClr val="DBDBDB"/>
                      </a:solidFill>
                      <a:prstDash val="solid"/>
                      <a:round/>
                      <a:headEnd type="none" w="med" len="med"/>
                      <a:tailEnd type="none" w="med" len="med"/>
                    </a:lnR>
                    <a:lnT w="9525" cap="flat" cmpd="sng" algn="ctr">
                      <a:solidFill>
                        <a:srgbClr val="DBDBDB"/>
                      </a:solidFill>
                      <a:prstDash val="solid"/>
                      <a:round/>
                      <a:headEnd type="none" w="med" len="med"/>
                      <a:tailEnd type="none" w="med" len="med"/>
                    </a:lnT>
                    <a:lnB w="9525" cap="flat" cmpd="sng" algn="ctr">
                      <a:solidFill>
                        <a:srgbClr val="DBDBDB"/>
                      </a:solidFill>
                      <a:prstDash val="solid"/>
                      <a:round/>
                      <a:headEnd type="none" w="med" len="med"/>
                      <a:tailEnd type="none" w="med" len="med"/>
                    </a:lnB>
                  </a:tcPr>
                </a:tc>
                <a:tc>
                  <a:txBody>
                    <a:bodyPr/>
                    <a:lstStyle/>
                    <a:p>
                      <a:r>
                        <a:rPr lang="en-US" sz="1200">
                          <a:effectLst/>
                        </a:rPr>
                        <a:t>Octa-core Qualcomm Snapdragon 835</a:t>
                      </a:r>
                    </a:p>
                  </a:txBody>
                  <a:tcPr marL="25965" marR="25965" marT="6491" marB="6491" anchor="ctr">
                    <a:lnL w="9525" cap="flat" cmpd="sng" algn="ctr">
                      <a:solidFill>
                        <a:srgbClr val="DBDBDB"/>
                      </a:solidFill>
                      <a:prstDash val="solid"/>
                      <a:round/>
                      <a:headEnd type="none" w="med" len="med"/>
                      <a:tailEnd type="none" w="med" len="med"/>
                    </a:lnL>
                    <a:lnR w="9525" cap="flat" cmpd="sng" algn="ctr">
                      <a:solidFill>
                        <a:srgbClr val="DBDBDB"/>
                      </a:solidFill>
                      <a:prstDash val="solid"/>
                      <a:round/>
                      <a:headEnd type="none" w="med" len="med"/>
                      <a:tailEnd type="none" w="med" len="med"/>
                    </a:lnR>
                    <a:lnT w="9525" cap="flat" cmpd="sng" algn="ctr">
                      <a:solidFill>
                        <a:srgbClr val="DBDBDB"/>
                      </a:solidFill>
                      <a:prstDash val="solid"/>
                      <a:round/>
                      <a:headEnd type="none" w="med" len="med"/>
                      <a:tailEnd type="none" w="med" len="med"/>
                    </a:lnT>
                    <a:lnB w="9525" cap="flat" cmpd="sng" algn="ctr">
                      <a:solidFill>
                        <a:srgbClr val="DBDBDB"/>
                      </a:solidFill>
                      <a:prstDash val="solid"/>
                      <a:round/>
                      <a:headEnd type="none" w="med" len="med"/>
                      <a:tailEnd type="none" w="med" len="med"/>
                    </a:lnB>
                  </a:tcPr>
                </a:tc>
                <a:tc>
                  <a:txBody>
                    <a:bodyPr/>
                    <a:lstStyle/>
                    <a:p>
                      <a:r>
                        <a:rPr lang="en-US" sz="1200" dirty="0">
                          <a:effectLst/>
                        </a:rPr>
                        <a:t>2.8GHz Qualcomm Snapdragon 845</a:t>
                      </a:r>
                    </a:p>
                  </a:txBody>
                  <a:tcPr marL="25965" marR="25965" marT="6491" marB="6491" anchor="ctr">
                    <a:lnL w="9525" cap="flat" cmpd="sng" algn="ctr">
                      <a:solidFill>
                        <a:srgbClr val="DBDBDB"/>
                      </a:solidFill>
                      <a:prstDash val="solid"/>
                      <a:round/>
                      <a:headEnd type="none" w="med" len="med"/>
                      <a:tailEnd type="none" w="med" len="med"/>
                    </a:lnL>
                    <a:lnR>
                      <a:noFill/>
                    </a:lnR>
                    <a:lnT w="9525" cap="flat" cmpd="sng" algn="ctr">
                      <a:solidFill>
                        <a:srgbClr val="DBDBDB"/>
                      </a:solidFill>
                      <a:prstDash val="solid"/>
                      <a:round/>
                      <a:headEnd type="none" w="med" len="med"/>
                      <a:tailEnd type="none" w="med" len="med"/>
                    </a:lnT>
                    <a:lnB w="9525" cap="flat" cmpd="sng" algn="ctr">
                      <a:solidFill>
                        <a:srgbClr val="DBDBDB"/>
                      </a:solidFill>
                      <a:prstDash val="solid"/>
                      <a:round/>
                      <a:headEnd type="none" w="med" len="med"/>
                      <a:tailEnd type="none" w="med" len="med"/>
                    </a:lnB>
                  </a:tcPr>
                </a:tc>
                <a:extLst>
                  <a:ext uri="{0D108BD9-81ED-4DB2-BD59-A6C34878D82A}">
                    <a16:rowId xmlns:a16="http://schemas.microsoft.com/office/drawing/2014/main" val="412976383"/>
                  </a:ext>
                </a:extLst>
              </a:tr>
              <a:tr h="212282">
                <a:tc>
                  <a:txBody>
                    <a:bodyPr/>
                    <a:lstStyle/>
                    <a:p>
                      <a:r>
                        <a:rPr lang="en-US" sz="1200" b="0">
                          <a:solidFill>
                            <a:srgbClr val="000000"/>
                          </a:solidFill>
                          <a:effectLst/>
                        </a:rPr>
                        <a:t>Storage</a:t>
                      </a:r>
                    </a:p>
                  </a:txBody>
                  <a:tcPr marL="12463" marR="25965" marT="6491" marB="6491" anchor="ctr">
                    <a:lnL>
                      <a:noFill/>
                    </a:lnL>
                    <a:lnR w="9525" cap="flat" cmpd="sng" algn="ctr">
                      <a:solidFill>
                        <a:srgbClr val="DBDBDB"/>
                      </a:solidFill>
                      <a:prstDash val="solid"/>
                      <a:round/>
                      <a:headEnd type="none" w="med" len="med"/>
                      <a:tailEnd type="none" w="med" len="med"/>
                    </a:lnR>
                    <a:lnT w="9525" cap="flat" cmpd="sng" algn="ctr">
                      <a:solidFill>
                        <a:srgbClr val="DBDBDB"/>
                      </a:solidFill>
                      <a:prstDash val="solid"/>
                      <a:round/>
                      <a:headEnd type="none" w="med" len="med"/>
                      <a:tailEnd type="none" w="med" len="med"/>
                    </a:lnT>
                    <a:lnB w="9525" cap="flat" cmpd="sng" algn="ctr">
                      <a:solidFill>
                        <a:srgbClr val="DBDBDB"/>
                      </a:solidFill>
                      <a:prstDash val="solid"/>
                      <a:round/>
                      <a:headEnd type="none" w="med" len="med"/>
                      <a:tailEnd type="none" w="med" len="med"/>
                    </a:lnB>
                  </a:tcPr>
                </a:tc>
                <a:tc>
                  <a:txBody>
                    <a:bodyPr/>
                    <a:lstStyle/>
                    <a:p>
                      <a:r>
                        <a:rPr lang="en-US" sz="1200">
                          <a:effectLst/>
                        </a:rPr>
                        <a:t>64GB, 256GB, 512GB</a:t>
                      </a:r>
                    </a:p>
                  </a:txBody>
                  <a:tcPr marL="25965" marR="25965" marT="6491" marB="6491" anchor="ctr">
                    <a:lnL w="9525" cap="flat" cmpd="sng" algn="ctr">
                      <a:solidFill>
                        <a:srgbClr val="DBDBDB"/>
                      </a:solidFill>
                      <a:prstDash val="solid"/>
                      <a:round/>
                      <a:headEnd type="none" w="med" len="med"/>
                      <a:tailEnd type="none" w="med" len="med"/>
                    </a:lnL>
                    <a:lnR w="9525" cap="flat" cmpd="sng" algn="ctr">
                      <a:solidFill>
                        <a:srgbClr val="DBDBDB"/>
                      </a:solidFill>
                      <a:prstDash val="solid"/>
                      <a:round/>
                      <a:headEnd type="none" w="med" len="med"/>
                      <a:tailEnd type="none" w="med" len="med"/>
                    </a:lnR>
                    <a:lnT w="9525" cap="flat" cmpd="sng" algn="ctr">
                      <a:solidFill>
                        <a:srgbClr val="DBDBDB"/>
                      </a:solidFill>
                      <a:prstDash val="solid"/>
                      <a:round/>
                      <a:headEnd type="none" w="med" len="med"/>
                      <a:tailEnd type="none" w="med" len="med"/>
                    </a:lnT>
                    <a:lnB w="9525" cap="flat" cmpd="sng" algn="ctr">
                      <a:solidFill>
                        <a:srgbClr val="DBDBDB"/>
                      </a:solidFill>
                      <a:prstDash val="solid"/>
                      <a:round/>
                      <a:headEnd type="none" w="med" len="med"/>
                      <a:tailEnd type="none" w="med" len="med"/>
                    </a:lnB>
                  </a:tcPr>
                </a:tc>
                <a:tc>
                  <a:txBody>
                    <a:bodyPr/>
                    <a:lstStyle/>
                    <a:p>
                      <a:r>
                        <a:rPr lang="en-US" sz="1200" dirty="0">
                          <a:effectLst/>
                        </a:rPr>
                        <a:t>128GB, 512GB</a:t>
                      </a:r>
                    </a:p>
                  </a:txBody>
                  <a:tcPr marL="25965" marR="25965" marT="6491" marB="6491" anchor="ctr">
                    <a:lnL w="9525" cap="flat" cmpd="sng" algn="ctr">
                      <a:solidFill>
                        <a:srgbClr val="DBDBDB"/>
                      </a:solidFill>
                      <a:prstDash val="solid"/>
                      <a:round/>
                      <a:headEnd type="none" w="med" len="med"/>
                      <a:tailEnd type="none" w="med" len="med"/>
                    </a:lnL>
                    <a:lnR w="9525" cap="flat" cmpd="sng" algn="ctr">
                      <a:solidFill>
                        <a:srgbClr val="DBDBDB"/>
                      </a:solidFill>
                      <a:prstDash val="solid"/>
                      <a:round/>
                      <a:headEnd type="none" w="med" len="med"/>
                      <a:tailEnd type="none" w="med" len="med"/>
                    </a:lnR>
                    <a:lnT w="9525" cap="flat" cmpd="sng" algn="ctr">
                      <a:solidFill>
                        <a:srgbClr val="DBDBDB"/>
                      </a:solidFill>
                      <a:prstDash val="solid"/>
                      <a:round/>
                      <a:headEnd type="none" w="med" len="med"/>
                      <a:tailEnd type="none" w="med" len="med"/>
                    </a:lnT>
                    <a:lnB w="9525" cap="flat" cmpd="sng" algn="ctr">
                      <a:solidFill>
                        <a:srgbClr val="DBDBDB"/>
                      </a:solidFill>
                      <a:prstDash val="solid"/>
                      <a:round/>
                      <a:headEnd type="none" w="med" len="med"/>
                      <a:tailEnd type="none" w="med" len="med"/>
                    </a:lnB>
                  </a:tcPr>
                </a:tc>
                <a:tc>
                  <a:txBody>
                    <a:bodyPr/>
                    <a:lstStyle/>
                    <a:p>
                      <a:r>
                        <a:rPr lang="en-US" sz="1200">
                          <a:effectLst/>
                        </a:rPr>
                        <a:t>64GB, 128GB</a:t>
                      </a:r>
                    </a:p>
                  </a:txBody>
                  <a:tcPr marL="25965" marR="25965" marT="6491" marB="6491" anchor="ctr">
                    <a:lnL w="9525" cap="flat" cmpd="sng" algn="ctr">
                      <a:solidFill>
                        <a:srgbClr val="DBDBDB"/>
                      </a:solidFill>
                      <a:prstDash val="solid"/>
                      <a:round/>
                      <a:headEnd type="none" w="med" len="med"/>
                      <a:tailEnd type="none" w="med" len="med"/>
                    </a:lnL>
                    <a:lnR w="9525" cap="flat" cmpd="sng" algn="ctr">
                      <a:solidFill>
                        <a:srgbClr val="DBDBDB"/>
                      </a:solidFill>
                      <a:prstDash val="solid"/>
                      <a:round/>
                      <a:headEnd type="none" w="med" len="med"/>
                      <a:tailEnd type="none" w="med" len="med"/>
                    </a:lnR>
                    <a:lnT w="9525" cap="flat" cmpd="sng" algn="ctr">
                      <a:solidFill>
                        <a:srgbClr val="DBDBDB"/>
                      </a:solidFill>
                      <a:prstDash val="solid"/>
                      <a:round/>
                      <a:headEnd type="none" w="med" len="med"/>
                      <a:tailEnd type="none" w="med" len="med"/>
                    </a:lnT>
                    <a:lnB w="9525" cap="flat" cmpd="sng" algn="ctr">
                      <a:solidFill>
                        <a:srgbClr val="DBDBDB"/>
                      </a:solidFill>
                      <a:prstDash val="solid"/>
                      <a:round/>
                      <a:headEnd type="none" w="med" len="med"/>
                      <a:tailEnd type="none" w="med" len="med"/>
                    </a:lnB>
                  </a:tcPr>
                </a:tc>
                <a:tc>
                  <a:txBody>
                    <a:bodyPr/>
                    <a:lstStyle/>
                    <a:p>
                      <a:r>
                        <a:rPr lang="en-US" sz="1200" dirty="0">
                          <a:effectLst/>
                        </a:rPr>
                        <a:t>64GB, 128GB, 256GB</a:t>
                      </a:r>
                    </a:p>
                  </a:txBody>
                  <a:tcPr marL="25965" marR="25965" marT="6491" marB="6491" anchor="ctr">
                    <a:lnL w="9525" cap="flat" cmpd="sng" algn="ctr">
                      <a:solidFill>
                        <a:srgbClr val="DBDBDB"/>
                      </a:solidFill>
                      <a:prstDash val="solid"/>
                      <a:round/>
                      <a:headEnd type="none" w="med" len="med"/>
                      <a:tailEnd type="none" w="med" len="med"/>
                    </a:lnL>
                    <a:lnR>
                      <a:noFill/>
                    </a:lnR>
                    <a:lnT w="9525" cap="flat" cmpd="sng" algn="ctr">
                      <a:solidFill>
                        <a:srgbClr val="DBDBDB"/>
                      </a:solidFill>
                      <a:prstDash val="solid"/>
                      <a:round/>
                      <a:headEnd type="none" w="med" len="med"/>
                      <a:tailEnd type="none" w="med" len="med"/>
                    </a:lnT>
                    <a:lnB w="9525" cap="flat" cmpd="sng" algn="ctr">
                      <a:solidFill>
                        <a:srgbClr val="DBDBDB"/>
                      </a:solidFill>
                      <a:prstDash val="solid"/>
                      <a:round/>
                      <a:headEnd type="none" w="med" len="med"/>
                      <a:tailEnd type="none" w="med" len="med"/>
                    </a:lnB>
                  </a:tcPr>
                </a:tc>
                <a:extLst>
                  <a:ext uri="{0D108BD9-81ED-4DB2-BD59-A6C34878D82A}">
                    <a16:rowId xmlns:a16="http://schemas.microsoft.com/office/drawing/2014/main" val="417873492"/>
                  </a:ext>
                </a:extLst>
              </a:tr>
              <a:tr h="148197">
                <a:tc>
                  <a:txBody>
                    <a:bodyPr/>
                    <a:lstStyle/>
                    <a:p>
                      <a:r>
                        <a:rPr lang="en-US" sz="1200" b="0">
                          <a:solidFill>
                            <a:srgbClr val="000000"/>
                          </a:solidFill>
                          <a:effectLst/>
                        </a:rPr>
                        <a:t>RAM</a:t>
                      </a:r>
                    </a:p>
                  </a:txBody>
                  <a:tcPr marL="12463" marR="25965" marT="6491" marB="6491" anchor="ctr">
                    <a:lnL>
                      <a:noFill/>
                    </a:lnL>
                    <a:lnR w="9525" cap="flat" cmpd="sng" algn="ctr">
                      <a:solidFill>
                        <a:srgbClr val="DBDBDB"/>
                      </a:solidFill>
                      <a:prstDash val="solid"/>
                      <a:round/>
                      <a:headEnd type="none" w="med" len="med"/>
                      <a:tailEnd type="none" w="med" len="med"/>
                    </a:lnR>
                    <a:lnT w="9525" cap="flat" cmpd="sng" algn="ctr">
                      <a:solidFill>
                        <a:srgbClr val="DBDBDB"/>
                      </a:solidFill>
                      <a:prstDash val="solid"/>
                      <a:round/>
                      <a:headEnd type="none" w="med" len="med"/>
                      <a:tailEnd type="none" w="med" len="med"/>
                    </a:lnT>
                    <a:lnB w="9525" cap="flat" cmpd="sng" algn="ctr">
                      <a:solidFill>
                        <a:srgbClr val="DBDBDB"/>
                      </a:solidFill>
                      <a:prstDash val="solid"/>
                      <a:round/>
                      <a:headEnd type="none" w="med" len="med"/>
                      <a:tailEnd type="none" w="med" len="med"/>
                    </a:lnB>
                  </a:tcPr>
                </a:tc>
                <a:tc>
                  <a:txBody>
                    <a:bodyPr/>
                    <a:lstStyle/>
                    <a:p>
                      <a:r>
                        <a:rPr lang="en-US" sz="1200">
                          <a:effectLst/>
                        </a:rPr>
                        <a:t>N/A</a:t>
                      </a:r>
                    </a:p>
                  </a:txBody>
                  <a:tcPr marL="25965" marR="25965" marT="6491" marB="6491" anchor="ctr">
                    <a:lnL w="9525" cap="flat" cmpd="sng" algn="ctr">
                      <a:solidFill>
                        <a:srgbClr val="DBDBDB"/>
                      </a:solidFill>
                      <a:prstDash val="solid"/>
                      <a:round/>
                      <a:headEnd type="none" w="med" len="med"/>
                      <a:tailEnd type="none" w="med" len="med"/>
                    </a:lnL>
                    <a:lnR w="9525" cap="flat" cmpd="sng" algn="ctr">
                      <a:solidFill>
                        <a:srgbClr val="DBDBDB"/>
                      </a:solidFill>
                      <a:prstDash val="solid"/>
                      <a:round/>
                      <a:headEnd type="none" w="med" len="med"/>
                      <a:tailEnd type="none" w="med" len="med"/>
                    </a:lnR>
                    <a:lnT w="9525" cap="flat" cmpd="sng" algn="ctr">
                      <a:solidFill>
                        <a:srgbClr val="DBDBDB"/>
                      </a:solidFill>
                      <a:prstDash val="solid"/>
                      <a:round/>
                      <a:headEnd type="none" w="med" len="med"/>
                      <a:tailEnd type="none" w="med" len="med"/>
                    </a:lnT>
                    <a:lnB w="9525" cap="flat" cmpd="sng" algn="ctr">
                      <a:solidFill>
                        <a:srgbClr val="DBDBDB"/>
                      </a:solidFill>
                      <a:prstDash val="solid"/>
                      <a:round/>
                      <a:headEnd type="none" w="med" len="med"/>
                      <a:tailEnd type="none" w="med" len="med"/>
                    </a:lnB>
                  </a:tcPr>
                </a:tc>
                <a:tc>
                  <a:txBody>
                    <a:bodyPr/>
                    <a:lstStyle/>
                    <a:p>
                      <a:r>
                        <a:rPr lang="en-US" sz="1200">
                          <a:effectLst/>
                        </a:rPr>
                        <a:t>6GB, 8GB</a:t>
                      </a:r>
                    </a:p>
                  </a:txBody>
                  <a:tcPr marL="25965" marR="25965" marT="6491" marB="6491" anchor="ctr">
                    <a:lnL w="9525" cap="flat" cmpd="sng" algn="ctr">
                      <a:solidFill>
                        <a:srgbClr val="DBDBDB"/>
                      </a:solidFill>
                      <a:prstDash val="solid"/>
                      <a:round/>
                      <a:headEnd type="none" w="med" len="med"/>
                      <a:tailEnd type="none" w="med" len="med"/>
                    </a:lnL>
                    <a:lnR w="9525" cap="flat" cmpd="sng" algn="ctr">
                      <a:solidFill>
                        <a:srgbClr val="DBDBDB"/>
                      </a:solidFill>
                      <a:prstDash val="solid"/>
                      <a:round/>
                      <a:headEnd type="none" w="med" len="med"/>
                      <a:tailEnd type="none" w="med" len="med"/>
                    </a:lnR>
                    <a:lnT w="9525" cap="flat" cmpd="sng" algn="ctr">
                      <a:solidFill>
                        <a:srgbClr val="DBDBDB"/>
                      </a:solidFill>
                      <a:prstDash val="solid"/>
                      <a:round/>
                      <a:headEnd type="none" w="med" len="med"/>
                      <a:tailEnd type="none" w="med" len="med"/>
                    </a:lnT>
                    <a:lnB w="9525" cap="flat" cmpd="sng" algn="ctr">
                      <a:solidFill>
                        <a:srgbClr val="DBDBDB"/>
                      </a:solidFill>
                      <a:prstDash val="solid"/>
                      <a:round/>
                      <a:headEnd type="none" w="med" len="med"/>
                      <a:tailEnd type="none" w="med" len="med"/>
                    </a:lnB>
                  </a:tcPr>
                </a:tc>
                <a:tc>
                  <a:txBody>
                    <a:bodyPr/>
                    <a:lstStyle/>
                    <a:p>
                      <a:r>
                        <a:rPr lang="en-US" sz="1200">
                          <a:effectLst/>
                        </a:rPr>
                        <a:t>4GB</a:t>
                      </a:r>
                    </a:p>
                  </a:txBody>
                  <a:tcPr marL="25965" marR="25965" marT="6491" marB="6491" anchor="ctr">
                    <a:lnL w="9525" cap="flat" cmpd="sng" algn="ctr">
                      <a:solidFill>
                        <a:srgbClr val="DBDBDB"/>
                      </a:solidFill>
                      <a:prstDash val="solid"/>
                      <a:round/>
                      <a:headEnd type="none" w="med" len="med"/>
                      <a:tailEnd type="none" w="med" len="med"/>
                    </a:lnL>
                    <a:lnR w="9525" cap="flat" cmpd="sng" algn="ctr">
                      <a:solidFill>
                        <a:srgbClr val="DBDBDB"/>
                      </a:solidFill>
                      <a:prstDash val="solid"/>
                      <a:round/>
                      <a:headEnd type="none" w="med" len="med"/>
                      <a:tailEnd type="none" w="med" len="med"/>
                    </a:lnR>
                    <a:lnT w="9525" cap="flat" cmpd="sng" algn="ctr">
                      <a:solidFill>
                        <a:srgbClr val="DBDBDB"/>
                      </a:solidFill>
                      <a:prstDash val="solid"/>
                      <a:round/>
                      <a:headEnd type="none" w="med" len="med"/>
                      <a:tailEnd type="none" w="med" len="med"/>
                    </a:lnT>
                    <a:lnB w="9525" cap="flat" cmpd="sng" algn="ctr">
                      <a:solidFill>
                        <a:srgbClr val="DBDBDB"/>
                      </a:solidFill>
                      <a:prstDash val="solid"/>
                      <a:round/>
                      <a:headEnd type="none" w="med" len="med"/>
                      <a:tailEnd type="none" w="med" len="med"/>
                    </a:lnB>
                  </a:tcPr>
                </a:tc>
                <a:tc>
                  <a:txBody>
                    <a:bodyPr/>
                    <a:lstStyle/>
                    <a:p>
                      <a:r>
                        <a:rPr lang="en-US" sz="1200">
                          <a:effectLst/>
                        </a:rPr>
                        <a:t>6GB, 8GB</a:t>
                      </a:r>
                    </a:p>
                  </a:txBody>
                  <a:tcPr marL="25965" marR="25965" marT="6491" marB="6491" anchor="ctr">
                    <a:lnL w="9525" cap="flat" cmpd="sng" algn="ctr">
                      <a:solidFill>
                        <a:srgbClr val="DBDBDB"/>
                      </a:solidFill>
                      <a:prstDash val="solid"/>
                      <a:round/>
                      <a:headEnd type="none" w="med" len="med"/>
                      <a:tailEnd type="none" w="med" len="med"/>
                    </a:lnL>
                    <a:lnR>
                      <a:noFill/>
                    </a:lnR>
                    <a:lnT w="9525" cap="flat" cmpd="sng" algn="ctr">
                      <a:solidFill>
                        <a:srgbClr val="DBDBDB"/>
                      </a:solidFill>
                      <a:prstDash val="solid"/>
                      <a:round/>
                      <a:headEnd type="none" w="med" len="med"/>
                      <a:tailEnd type="none" w="med" len="med"/>
                    </a:lnT>
                    <a:lnB w="9525" cap="flat" cmpd="sng" algn="ctr">
                      <a:solidFill>
                        <a:srgbClr val="DBDBDB"/>
                      </a:solidFill>
                      <a:prstDash val="solid"/>
                      <a:round/>
                      <a:headEnd type="none" w="med" len="med"/>
                      <a:tailEnd type="none" w="med" len="med"/>
                    </a:lnB>
                  </a:tcPr>
                </a:tc>
                <a:extLst>
                  <a:ext uri="{0D108BD9-81ED-4DB2-BD59-A6C34878D82A}">
                    <a16:rowId xmlns:a16="http://schemas.microsoft.com/office/drawing/2014/main" val="1842176810"/>
                  </a:ext>
                </a:extLst>
              </a:tr>
              <a:tr h="212282">
                <a:tc>
                  <a:txBody>
                    <a:bodyPr/>
                    <a:lstStyle/>
                    <a:p>
                      <a:r>
                        <a:rPr lang="en-US" sz="1200" b="0">
                          <a:solidFill>
                            <a:srgbClr val="000000"/>
                          </a:solidFill>
                          <a:effectLst/>
                        </a:rPr>
                        <a:t>Expandable storage</a:t>
                      </a:r>
                    </a:p>
                  </a:txBody>
                  <a:tcPr marL="12463" marR="25965" marT="6491" marB="6491" anchor="ctr">
                    <a:lnL>
                      <a:noFill/>
                    </a:lnL>
                    <a:lnR w="9525" cap="flat" cmpd="sng" algn="ctr">
                      <a:solidFill>
                        <a:srgbClr val="DBDBDB"/>
                      </a:solidFill>
                      <a:prstDash val="solid"/>
                      <a:round/>
                      <a:headEnd type="none" w="med" len="med"/>
                      <a:tailEnd type="none" w="med" len="med"/>
                    </a:lnR>
                    <a:lnT w="9525" cap="flat" cmpd="sng" algn="ctr">
                      <a:solidFill>
                        <a:srgbClr val="DBDBDB"/>
                      </a:solidFill>
                      <a:prstDash val="solid"/>
                      <a:round/>
                      <a:headEnd type="none" w="med" len="med"/>
                      <a:tailEnd type="none" w="med" len="med"/>
                    </a:lnT>
                    <a:lnB w="9525" cap="flat" cmpd="sng" algn="ctr">
                      <a:solidFill>
                        <a:srgbClr val="DBDBDB"/>
                      </a:solidFill>
                      <a:prstDash val="solid"/>
                      <a:round/>
                      <a:headEnd type="none" w="med" len="med"/>
                      <a:tailEnd type="none" w="med" len="med"/>
                    </a:lnB>
                  </a:tcPr>
                </a:tc>
                <a:tc>
                  <a:txBody>
                    <a:bodyPr/>
                    <a:lstStyle/>
                    <a:p>
                      <a:r>
                        <a:rPr lang="en-US" sz="1200">
                          <a:effectLst/>
                        </a:rPr>
                        <a:t>None</a:t>
                      </a:r>
                    </a:p>
                  </a:txBody>
                  <a:tcPr marL="25965" marR="25965" marT="6491" marB="6491" anchor="ctr">
                    <a:lnL w="9525" cap="flat" cmpd="sng" algn="ctr">
                      <a:solidFill>
                        <a:srgbClr val="DBDBDB"/>
                      </a:solidFill>
                      <a:prstDash val="solid"/>
                      <a:round/>
                      <a:headEnd type="none" w="med" len="med"/>
                      <a:tailEnd type="none" w="med" len="med"/>
                    </a:lnL>
                    <a:lnR w="9525" cap="flat" cmpd="sng" algn="ctr">
                      <a:solidFill>
                        <a:srgbClr val="DBDBDB"/>
                      </a:solidFill>
                      <a:prstDash val="solid"/>
                      <a:round/>
                      <a:headEnd type="none" w="med" len="med"/>
                      <a:tailEnd type="none" w="med" len="med"/>
                    </a:lnR>
                    <a:lnT w="9525" cap="flat" cmpd="sng" algn="ctr">
                      <a:solidFill>
                        <a:srgbClr val="DBDBDB"/>
                      </a:solidFill>
                      <a:prstDash val="solid"/>
                      <a:round/>
                      <a:headEnd type="none" w="med" len="med"/>
                      <a:tailEnd type="none" w="med" len="med"/>
                    </a:lnT>
                    <a:lnB w="9525" cap="flat" cmpd="sng" algn="ctr">
                      <a:solidFill>
                        <a:srgbClr val="DBDBDB"/>
                      </a:solidFill>
                      <a:prstDash val="solid"/>
                      <a:round/>
                      <a:headEnd type="none" w="med" len="med"/>
                      <a:tailEnd type="none" w="med" len="med"/>
                    </a:lnB>
                  </a:tcPr>
                </a:tc>
                <a:tc>
                  <a:txBody>
                    <a:bodyPr/>
                    <a:lstStyle/>
                    <a:p>
                      <a:r>
                        <a:rPr lang="en-US" sz="1200">
                          <a:effectLst/>
                        </a:rPr>
                        <a:t>512GB</a:t>
                      </a:r>
                    </a:p>
                  </a:txBody>
                  <a:tcPr marL="25965" marR="25965" marT="6491" marB="6491" anchor="ctr">
                    <a:lnL w="9525" cap="flat" cmpd="sng" algn="ctr">
                      <a:solidFill>
                        <a:srgbClr val="DBDBDB"/>
                      </a:solidFill>
                      <a:prstDash val="solid"/>
                      <a:round/>
                      <a:headEnd type="none" w="med" len="med"/>
                      <a:tailEnd type="none" w="med" len="med"/>
                    </a:lnL>
                    <a:lnR w="9525" cap="flat" cmpd="sng" algn="ctr">
                      <a:solidFill>
                        <a:srgbClr val="DBDBDB"/>
                      </a:solidFill>
                      <a:prstDash val="solid"/>
                      <a:round/>
                      <a:headEnd type="none" w="med" len="med"/>
                      <a:tailEnd type="none" w="med" len="med"/>
                    </a:lnR>
                    <a:lnT w="9525" cap="flat" cmpd="sng" algn="ctr">
                      <a:solidFill>
                        <a:srgbClr val="DBDBDB"/>
                      </a:solidFill>
                      <a:prstDash val="solid"/>
                      <a:round/>
                      <a:headEnd type="none" w="med" len="med"/>
                      <a:tailEnd type="none" w="med" len="med"/>
                    </a:lnT>
                    <a:lnB w="9525" cap="flat" cmpd="sng" algn="ctr">
                      <a:solidFill>
                        <a:srgbClr val="DBDBDB"/>
                      </a:solidFill>
                      <a:prstDash val="solid"/>
                      <a:round/>
                      <a:headEnd type="none" w="med" len="med"/>
                      <a:tailEnd type="none" w="med" len="med"/>
                    </a:lnB>
                  </a:tcPr>
                </a:tc>
                <a:tc>
                  <a:txBody>
                    <a:bodyPr/>
                    <a:lstStyle/>
                    <a:p>
                      <a:r>
                        <a:rPr lang="en-US" sz="1200">
                          <a:effectLst/>
                        </a:rPr>
                        <a:t>Up to 2TB</a:t>
                      </a:r>
                    </a:p>
                  </a:txBody>
                  <a:tcPr marL="25965" marR="25965" marT="6491" marB="6491" anchor="ctr">
                    <a:lnL w="9525" cap="flat" cmpd="sng" algn="ctr">
                      <a:solidFill>
                        <a:srgbClr val="DBDBDB"/>
                      </a:solidFill>
                      <a:prstDash val="solid"/>
                      <a:round/>
                      <a:headEnd type="none" w="med" len="med"/>
                      <a:tailEnd type="none" w="med" len="med"/>
                    </a:lnL>
                    <a:lnR w="9525" cap="flat" cmpd="sng" algn="ctr">
                      <a:solidFill>
                        <a:srgbClr val="DBDBDB"/>
                      </a:solidFill>
                      <a:prstDash val="solid"/>
                      <a:round/>
                      <a:headEnd type="none" w="med" len="med"/>
                      <a:tailEnd type="none" w="med" len="med"/>
                    </a:lnR>
                    <a:lnT w="9525" cap="flat" cmpd="sng" algn="ctr">
                      <a:solidFill>
                        <a:srgbClr val="DBDBDB"/>
                      </a:solidFill>
                      <a:prstDash val="solid"/>
                      <a:round/>
                      <a:headEnd type="none" w="med" len="med"/>
                      <a:tailEnd type="none" w="med" len="med"/>
                    </a:lnT>
                    <a:lnB w="9525" cap="flat" cmpd="sng" algn="ctr">
                      <a:solidFill>
                        <a:srgbClr val="DBDBDB"/>
                      </a:solidFill>
                      <a:prstDash val="solid"/>
                      <a:round/>
                      <a:headEnd type="none" w="med" len="med"/>
                      <a:tailEnd type="none" w="med" len="med"/>
                    </a:lnB>
                  </a:tcPr>
                </a:tc>
                <a:tc>
                  <a:txBody>
                    <a:bodyPr/>
                    <a:lstStyle/>
                    <a:p>
                      <a:r>
                        <a:rPr lang="en-US" sz="1200">
                          <a:effectLst/>
                        </a:rPr>
                        <a:t>None</a:t>
                      </a:r>
                    </a:p>
                  </a:txBody>
                  <a:tcPr marL="25965" marR="25965" marT="6491" marB="6491" anchor="ctr">
                    <a:lnL w="9525" cap="flat" cmpd="sng" algn="ctr">
                      <a:solidFill>
                        <a:srgbClr val="DBDBDB"/>
                      </a:solidFill>
                      <a:prstDash val="solid"/>
                      <a:round/>
                      <a:headEnd type="none" w="med" len="med"/>
                      <a:tailEnd type="none" w="med" len="med"/>
                    </a:lnL>
                    <a:lnR>
                      <a:noFill/>
                    </a:lnR>
                    <a:lnT w="9525" cap="flat" cmpd="sng" algn="ctr">
                      <a:solidFill>
                        <a:srgbClr val="DBDBDB"/>
                      </a:solidFill>
                      <a:prstDash val="solid"/>
                      <a:round/>
                      <a:headEnd type="none" w="med" len="med"/>
                      <a:tailEnd type="none" w="med" len="med"/>
                    </a:lnT>
                    <a:lnB w="9525" cap="flat" cmpd="sng" algn="ctr">
                      <a:solidFill>
                        <a:srgbClr val="DBDBDB"/>
                      </a:solidFill>
                      <a:prstDash val="solid"/>
                      <a:round/>
                      <a:headEnd type="none" w="med" len="med"/>
                      <a:tailEnd type="none" w="med" len="med"/>
                    </a:lnB>
                  </a:tcPr>
                </a:tc>
                <a:extLst>
                  <a:ext uri="{0D108BD9-81ED-4DB2-BD59-A6C34878D82A}">
                    <a16:rowId xmlns:a16="http://schemas.microsoft.com/office/drawing/2014/main" val="4101859430"/>
                  </a:ext>
                </a:extLst>
              </a:tr>
              <a:tr h="148197">
                <a:tc>
                  <a:txBody>
                    <a:bodyPr/>
                    <a:lstStyle/>
                    <a:p>
                      <a:r>
                        <a:rPr lang="en-US" sz="1200" b="0">
                          <a:solidFill>
                            <a:srgbClr val="000000"/>
                          </a:solidFill>
                          <a:effectLst/>
                        </a:rPr>
                        <a:t>Battery</a:t>
                      </a:r>
                    </a:p>
                  </a:txBody>
                  <a:tcPr marL="12463" marR="25965" marT="6491" marB="6491" anchor="ctr">
                    <a:lnL>
                      <a:noFill/>
                    </a:lnL>
                    <a:lnR w="9525" cap="flat" cmpd="sng" algn="ctr">
                      <a:solidFill>
                        <a:srgbClr val="DBDBDB"/>
                      </a:solidFill>
                      <a:prstDash val="solid"/>
                      <a:round/>
                      <a:headEnd type="none" w="med" len="med"/>
                      <a:tailEnd type="none" w="med" len="med"/>
                    </a:lnR>
                    <a:lnT w="9525" cap="flat" cmpd="sng" algn="ctr">
                      <a:solidFill>
                        <a:srgbClr val="DBDBDB"/>
                      </a:solidFill>
                      <a:prstDash val="solid"/>
                      <a:round/>
                      <a:headEnd type="none" w="med" len="med"/>
                      <a:tailEnd type="none" w="med" len="med"/>
                    </a:lnT>
                    <a:lnB w="9525" cap="flat" cmpd="sng" algn="ctr">
                      <a:solidFill>
                        <a:srgbClr val="DBDBDB"/>
                      </a:solidFill>
                      <a:prstDash val="solid"/>
                      <a:round/>
                      <a:headEnd type="none" w="med" len="med"/>
                      <a:tailEnd type="none" w="med" len="med"/>
                    </a:lnB>
                  </a:tcPr>
                </a:tc>
                <a:tc>
                  <a:txBody>
                    <a:bodyPr/>
                    <a:lstStyle/>
                    <a:p>
                      <a:r>
                        <a:rPr lang="en-US" sz="1200">
                          <a:effectLst/>
                        </a:rPr>
                        <a:t>N/A</a:t>
                      </a:r>
                    </a:p>
                  </a:txBody>
                  <a:tcPr marL="25965" marR="25965" marT="6491" marB="6491" anchor="ctr">
                    <a:lnL w="9525" cap="flat" cmpd="sng" algn="ctr">
                      <a:solidFill>
                        <a:srgbClr val="DBDBDB"/>
                      </a:solidFill>
                      <a:prstDash val="solid"/>
                      <a:round/>
                      <a:headEnd type="none" w="med" len="med"/>
                      <a:tailEnd type="none" w="med" len="med"/>
                    </a:lnL>
                    <a:lnR w="9525" cap="flat" cmpd="sng" algn="ctr">
                      <a:solidFill>
                        <a:srgbClr val="DBDBDB"/>
                      </a:solidFill>
                      <a:prstDash val="solid"/>
                      <a:round/>
                      <a:headEnd type="none" w="med" len="med"/>
                      <a:tailEnd type="none" w="med" len="med"/>
                    </a:lnR>
                    <a:lnT w="9525" cap="flat" cmpd="sng" algn="ctr">
                      <a:solidFill>
                        <a:srgbClr val="DBDBDB"/>
                      </a:solidFill>
                      <a:prstDash val="solid"/>
                      <a:round/>
                      <a:headEnd type="none" w="med" len="med"/>
                      <a:tailEnd type="none" w="med" len="med"/>
                    </a:lnT>
                    <a:lnB w="9525" cap="flat" cmpd="sng" algn="ctr">
                      <a:solidFill>
                        <a:srgbClr val="DBDBDB"/>
                      </a:solidFill>
                      <a:prstDash val="solid"/>
                      <a:round/>
                      <a:headEnd type="none" w="med" len="med"/>
                      <a:tailEnd type="none" w="med" len="med"/>
                    </a:lnB>
                  </a:tcPr>
                </a:tc>
                <a:tc>
                  <a:txBody>
                    <a:bodyPr/>
                    <a:lstStyle/>
                    <a:p>
                      <a:r>
                        <a:rPr lang="en-US" sz="1200">
                          <a:effectLst/>
                        </a:rPr>
                        <a:t>4,000mAh</a:t>
                      </a:r>
                    </a:p>
                  </a:txBody>
                  <a:tcPr marL="25965" marR="25965" marT="6491" marB="6491" anchor="ctr">
                    <a:lnL w="9525" cap="flat" cmpd="sng" algn="ctr">
                      <a:solidFill>
                        <a:srgbClr val="DBDBDB"/>
                      </a:solidFill>
                      <a:prstDash val="solid"/>
                      <a:round/>
                      <a:headEnd type="none" w="med" len="med"/>
                      <a:tailEnd type="none" w="med" len="med"/>
                    </a:lnL>
                    <a:lnR w="9525" cap="flat" cmpd="sng" algn="ctr">
                      <a:solidFill>
                        <a:srgbClr val="DBDBDB"/>
                      </a:solidFill>
                      <a:prstDash val="solid"/>
                      <a:round/>
                      <a:headEnd type="none" w="med" len="med"/>
                      <a:tailEnd type="none" w="med" len="med"/>
                    </a:lnR>
                    <a:lnT w="9525" cap="flat" cmpd="sng" algn="ctr">
                      <a:solidFill>
                        <a:srgbClr val="DBDBDB"/>
                      </a:solidFill>
                      <a:prstDash val="solid"/>
                      <a:round/>
                      <a:headEnd type="none" w="med" len="med"/>
                      <a:tailEnd type="none" w="med" len="med"/>
                    </a:lnT>
                    <a:lnB w="9525" cap="flat" cmpd="sng" algn="ctr">
                      <a:solidFill>
                        <a:srgbClr val="DBDBDB"/>
                      </a:solidFill>
                      <a:prstDash val="solid"/>
                      <a:round/>
                      <a:headEnd type="none" w="med" len="med"/>
                      <a:tailEnd type="none" w="med" len="med"/>
                    </a:lnB>
                  </a:tcPr>
                </a:tc>
                <a:tc>
                  <a:txBody>
                    <a:bodyPr/>
                    <a:lstStyle/>
                    <a:p>
                      <a:r>
                        <a:rPr lang="en-US" sz="1200">
                          <a:effectLst/>
                        </a:rPr>
                        <a:t>3,300mAh</a:t>
                      </a:r>
                    </a:p>
                  </a:txBody>
                  <a:tcPr marL="25965" marR="25965" marT="6491" marB="6491" anchor="ctr">
                    <a:lnL w="9525" cap="flat" cmpd="sng" algn="ctr">
                      <a:solidFill>
                        <a:srgbClr val="DBDBDB"/>
                      </a:solidFill>
                      <a:prstDash val="solid"/>
                      <a:round/>
                      <a:headEnd type="none" w="med" len="med"/>
                      <a:tailEnd type="none" w="med" len="med"/>
                    </a:lnL>
                    <a:lnR w="9525" cap="flat" cmpd="sng" algn="ctr">
                      <a:solidFill>
                        <a:srgbClr val="DBDBDB"/>
                      </a:solidFill>
                      <a:prstDash val="solid"/>
                      <a:round/>
                      <a:headEnd type="none" w="med" len="med"/>
                      <a:tailEnd type="none" w="med" len="med"/>
                    </a:lnR>
                    <a:lnT w="9525" cap="flat" cmpd="sng" algn="ctr">
                      <a:solidFill>
                        <a:srgbClr val="DBDBDB"/>
                      </a:solidFill>
                      <a:prstDash val="solid"/>
                      <a:round/>
                      <a:headEnd type="none" w="med" len="med"/>
                      <a:tailEnd type="none" w="med" len="med"/>
                    </a:lnT>
                    <a:lnB w="9525" cap="flat" cmpd="sng" algn="ctr">
                      <a:solidFill>
                        <a:srgbClr val="DBDBDB"/>
                      </a:solidFill>
                      <a:prstDash val="solid"/>
                      <a:round/>
                      <a:headEnd type="none" w="med" len="med"/>
                      <a:tailEnd type="none" w="med" len="med"/>
                    </a:lnB>
                  </a:tcPr>
                </a:tc>
                <a:tc>
                  <a:txBody>
                    <a:bodyPr/>
                    <a:lstStyle/>
                    <a:p>
                      <a:r>
                        <a:rPr lang="en-US" sz="1200" dirty="0">
                          <a:effectLst/>
                        </a:rPr>
                        <a:t>3,300mAh</a:t>
                      </a:r>
                    </a:p>
                  </a:txBody>
                  <a:tcPr marL="25965" marR="25965" marT="6491" marB="6491" anchor="ctr">
                    <a:lnL w="9525" cap="flat" cmpd="sng" algn="ctr">
                      <a:solidFill>
                        <a:srgbClr val="DBDBDB"/>
                      </a:solidFill>
                      <a:prstDash val="solid"/>
                      <a:round/>
                      <a:headEnd type="none" w="med" len="med"/>
                      <a:tailEnd type="none" w="med" len="med"/>
                    </a:lnL>
                    <a:lnR>
                      <a:noFill/>
                    </a:lnR>
                    <a:lnT w="9525" cap="flat" cmpd="sng" algn="ctr">
                      <a:solidFill>
                        <a:srgbClr val="DBDBDB"/>
                      </a:solidFill>
                      <a:prstDash val="solid"/>
                      <a:round/>
                      <a:headEnd type="none" w="med" len="med"/>
                      <a:tailEnd type="none" w="med" len="med"/>
                    </a:lnT>
                    <a:lnB w="9525" cap="flat" cmpd="sng" algn="ctr">
                      <a:solidFill>
                        <a:srgbClr val="DBDBDB"/>
                      </a:solidFill>
                      <a:prstDash val="solid"/>
                      <a:round/>
                      <a:headEnd type="none" w="med" len="med"/>
                      <a:tailEnd type="none" w="med" len="med"/>
                    </a:lnB>
                  </a:tcPr>
                </a:tc>
                <a:extLst>
                  <a:ext uri="{0D108BD9-81ED-4DB2-BD59-A6C34878D82A}">
                    <a16:rowId xmlns:a16="http://schemas.microsoft.com/office/drawing/2014/main" val="3176953906"/>
                  </a:ext>
                </a:extLst>
              </a:tr>
              <a:tr h="212282">
                <a:tc>
                  <a:txBody>
                    <a:bodyPr/>
                    <a:lstStyle/>
                    <a:p>
                      <a:r>
                        <a:rPr lang="en-US" sz="1200" b="0">
                          <a:solidFill>
                            <a:srgbClr val="000000"/>
                          </a:solidFill>
                          <a:effectLst/>
                        </a:rPr>
                        <a:t>Fingerprint sensor</a:t>
                      </a:r>
                    </a:p>
                  </a:txBody>
                  <a:tcPr marL="12463" marR="25965" marT="6491" marB="6491" anchor="ctr">
                    <a:lnL>
                      <a:noFill/>
                    </a:lnL>
                    <a:lnR w="9525" cap="flat" cmpd="sng" algn="ctr">
                      <a:solidFill>
                        <a:srgbClr val="DBDBDB"/>
                      </a:solidFill>
                      <a:prstDash val="solid"/>
                      <a:round/>
                      <a:headEnd type="none" w="med" len="med"/>
                      <a:tailEnd type="none" w="med" len="med"/>
                    </a:lnR>
                    <a:lnT w="9525" cap="flat" cmpd="sng" algn="ctr">
                      <a:solidFill>
                        <a:srgbClr val="DBDBDB"/>
                      </a:solidFill>
                      <a:prstDash val="solid"/>
                      <a:round/>
                      <a:headEnd type="none" w="med" len="med"/>
                      <a:tailEnd type="none" w="med" len="med"/>
                    </a:lnT>
                    <a:lnB w="9525" cap="flat" cmpd="sng" algn="ctr">
                      <a:solidFill>
                        <a:srgbClr val="DBDBDB"/>
                      </a:solidFill>
                      <a:prstDash val="solid"/>
                      <a:round/>
                      <a:headEnd type="none" w="med" len="med"/>
                      <a:tailEnd type="none" w="med" len="med"/>
                    </a:lnB>
                  </a:tcPr>
                </a:tc>
                <a:tc>
                  <a:txBody>
                    <a:bodyPr/>
                    <a:lstStyle/>
                    <a:p>
                      <a:r>
                        <a:rPr lang="en-US" sz="1200">
                          <a:effectLst/>
                        </a:rPr>
                        <a:t>None (Face ID)</a:t>
                      </a:r>
                    </a:p>
                  </a:txBody>
                  <a:tcPr marL="25965" marR="25965" marT="6491" marB="6491" anchor="ctr">
                    <a:lnL w="9525" cap="flat" cmpd="sng" algn="ctr">
                      <a:solidFill>
                        <a:srgbClr val="DBDBDB"/>
                      </a:solidFill>
                      <a:prstDash val="solid"/>
                      <a:round/>
                      <a:headEnd type="none" w="med" len="med"/>
                      <a:tailEnd type="none" w="med" len="med"/>
                    </a:lnL>
                    <a:lnR w="9525" cap="flat" cmpd="sng" algn="ctr">
                      <a:solidFill>
                        <a:srgbClr val="DBDBDB"/>
                      </a:solidFill>
                      <a:prstDash val="solid"/>
                      <a:round/>
                      <a:headEnd type="none" w="med" len="med"/>
                      <a:tailEnd type="none" w="med" len="med"/>
                    </a:lnR>
                    <a:lnT w="9525" cap="flat" cmpd="sng" algn="ctr">
                      <a:solidFill>
                        <a:srgbClr val="DBDBDB"/>
                      </a:solidFill>
                      <a:prstDash val="solid"/>
                      <a:round/>
                      <a:headEnd type="none" w="med" len="med"/>
                      <a:tailEnd type="none" w="med" len="med"/>
                    </a:lnT>
                    <a:lnB w="9525" cap="flat" cmpd="sng" algn="ctr">
                      <a:solidFill>
                        <a:srgbClr val="DBDBDB"/>
                      </a:solidFill>
                      <a:prstDash val="solid"/>
                      <a:round/>
                      <a:headEnd type="none" w="med" len="med"/>
                      <a:tailEnd type="none" w="med" len="med"/>
                    </a:lnB>
                  </a:tcPr>
                </a:tc>
                <a:tc>
                  <a:txBody>
                    <a:bodyPr/>
                    <a:lstStyle/>
                    <a:p>
                      <a:r>
                        <a:rPr lang="en-US" sz="1200">
                          <a:effectLst/>
                        </a:rPr>
                        <a:t>Back of phone</a:t>
                      </a:r>
                    </a:p>
                  </a:txBody>
                  <a:tcPr marL="25965" marR="25965" marT="6491" marB="6491" anchor="ctr">
                    <a:lnL w="9525" cap="flat" cmpd="sng" algn="ctr">
                      <a:solidFill>
                        <a:srgbClr val="DBDBDB"/>
                      </a:solidFill>
                      <a:prstDash val="solid"/>
                      <a:round/>
                      <a:headEnd type="none" w="med" len="med"/>
                      <a:tailEnd type="none" w="med" len="med"/>
                    </a:lnL>
                    <a:lnR w="9525" cap="flat" cmpd="sng" algn="ctr">
                      <a:solidFill>
                        <a:srgbClr val="DBDBDB"/>
                      </a:solidFill>
                      <a:prstDash val="solid"/>
                      <a:round/>
                      <a:headEnd type="none" w="med" len="med"/>
                      <a:tailEnd type="none" w="med" len="med"/>
                    </a:lnR>
                    <a:lnT w="9525" cap="flat" cmpd="sng" algn="ctr">
                      <a:solidFill>
                        <a:srgbClr val="DBDBDB"/>
                      </a:solidFill>
                      <a:prstDash val="solid"/>
                      <a:round/>
                      <a:headEnd type="none" w="med" len="med"/>
                      <a:tailEnd type="none" w="med" len="med"/>
                    </a:lnT>
                    <a:lnB w="9525" cap="flat" cmpd="sng" algn="ctr">
                      <a:solidFill>
                        <a:srgbClr val="DBDBDB"/>
                      </a:solidFill>
                      <a:prstDash val="solid"/>
                      <a:round/>
                      <a:headEnd type="none" w="med" len="med"/>
                      <a:tailEnd type="none" w="med" len="med"/>
                    </a:lnB>
                  </a:tcPr>
                </a:tc>
                <a:tc>
                  <a:txBody>
                    <a:bodyPr/>
                    <a:lstStyle/>
                    <a:p>
                      <a:r>
                        <a:rPr lang="en-US" sz="1200">
                          <a:effectLst/>
                        </a:rPr>
                        <a:t>Back of phone</a:t>
                      </a:r>
                    </a:p>
                  </a:txBody>
                  <a:tcPr marL="25965" marR="25965" marT="6491" marB="6491" anchor="ctr">
                    <a:lnL w="9525" cap="flat" cmpd="sng" algn="ctr">
                      <a:solidFill>
                        <a:srgbClr val="DBDBDB"/>
                      </a:solidFill>
                      <a:prstDash val="solid"/>
                      <a:round/>
                      <a:headEnd type="none" w="med" len="med"/>
                      <a:tailEnd type="none" w="med" len="med"/>
                    </a:lnL>
                    <a:lnR w="9525" cap="flat" cmpd="sng" algn="ctr">
                      <a:solidFill>
                        <a:srgbClr val="DBDBDB"/>
                      </a:solidFill>
                      <a:prstDash val="solid"/>
                      <a:round/>
                      <a:headEnd type="none" w="med" len="med"/>
                      <a:tailEnd type="none" w="med" len="med"/>
                    </a:lnR>
                    <a:lnT w="9525" cap="flat" cmpd="sng" algn="ctr">
                      <a:solidFill>
                        <a:srgbClr val="DBDBDB"/>
                      </a:solidFill>
                      <a:prstDash val="solid"/>
                      <a:round/>
                      <a:headEnd type="none" w="med" len="med"/>
                      <a:tailEnd type="none" w="med" len="med"/>
                    </a:lnT>
                    <a:lnB w="9525" cap="flat" cmpd="sng" algn="ctr">
                      <a:solidFill>
                        <a:srgbClr val="DBDBDB"/>
                      </a:solidFill>
                      <a:prstDash val="solid"/>
                      <a:round/>
                      <a:headEnd type="none" w="med" len="med"/>
                      <a:tailEnd type="none" w="med" len="med"/>
                    </a:lnB>
                  </a:tcPr>
                </a:tc>
                <a:tc>
                  <a:txBody>
                    <a:bodyPr/>
                    <a:lstStyle/>
                    <a:p>
                      <a:r>
                        <a:rPr lang="en-US" sz="1200">
                          <a:effectLst/>
                        </a:rPr>
                        <a:t>Back of phone</a:t>
                      </a:r>
                    </a:p>
                  </a:txBody>
                  <a:tcPr marL="25965" marR="25965" marT="6491" marB="6491" anchor="ctr">
                    <a:lnL w="9525" cap="flat" cmpd="sng" algn="ctr">
                      <a:solidFill>
                        <a:srgbClr val="DBDBDB"/>
                      </a:solidFill>
                      <a:prstDash val="solid"/>
                      <a:round/>
                      <a:headEnd type="none" w="med" len="med"/>
                      <a:tailEnd type="none" w="med" len="med"/>
                    </a:lnL>
                    <a:lnR>
                      <a:noFill/>
                    </a:lnR>
                    <a:lnT w="9525" cap="flat" cmpd="sng" algn="ctr">
                      <a:solidFill>
                        <a:srgbClr val="DBDBDB"/>
                      </a:solidFill>
                      <a:prstDash val="solid"/>
                      <a:round/>
                      <a:headEnd type="none" w="med" len="med"/>
                      <a:tailEnd type="none" w="med" len="med"/>
                    </a:lnT>
                    <a:lnB w="9525" cap="flat" cmpd="sng" algn="ctr">
                      <a:solidFill>
                        <a:srgbClr val="DBDBDB"/>
                      </a:solidFill>
                      <a:prstDash val="solid"/>
                      <a:round/>
                      <a:headEnd type="none" w="med" len="med"/>
                      <a:tailEnd type="none" w="med" len="med"/>
                    </a:lnB>
                  </a:tcPr>
                </a:tc>
                <a:extLst>
                  <a:ext uri="{0D108BD9-81ED-4DB2-BD59-A6C34878D82A}">
                    <a16:rowId xmlns:a16="http://schemas.microsoft.com/office/drawing/2014/main" val="781745950"/>
                  </a:ext>
                </a:extLst>
              </a:tr>
              <a:tr h="148197">
                <a:tc>
                  <a:txBody>
                    <a:bodyPr/>
                    <a:lstStyle/>
                    <a:p>
                      <a:r>
                        <a:rPr lang="en-US" sz="1200" b="0">
                          <a:solidFill>
                            <a:srgbClr val="000000"/>
                          </a:solidFill>
                          <a:effectLst/>
                        </a:rPr>
                        <a:t>Connector</a:t>
                      </a:r>
                    </a:p>
                  </a:txBody>
                  <a:tcPr marL="12463" marR="25965" marT="6491" marB="6491" anchor="ctr">
                    <a:lnL>
                      <a:noFill/>
                    </a:lnL>
                    <a:lnR w="9525" cap="flat" cmpd="sng" algn="ctr">
                      <a:solidFill>
                        <a:srgbClr val="DBDBDB"/>
                      </a:solidFill>
                      <a:prstDash val="solid"/>
                      <a:round/>
                      <a:headEnd type="none" w="med" len="med"/>
                      <a:tailEnd type="none" w="med" len="med"/>
                    </a:lnR>
                    <a:lnT w="9525" cap="flat" cmpd="sng" algn="ctr">
                      <a:solidFill>
                        <a:srgbClr val="DBDBDB"/>
                      </a:solidFill>
                      <a:prstDash val="solid"/>
                      <a:round/>
                      <a:headEnd type="none" w="med" len="med"/>
                      <a:tailEnd type="none" w="med" len="med"/>
                    </a:lnT>
                    <a:lnB w="9525" cap="flat" cmpd="sng" algn="ctr">
                      <a:solidFill>
                        <a:srgbClr val="DBDBDB"/>
                      </a:solidFill>
                      <a:prstDash val="solid"/>
                      <a:round/>
                      <a:headEnd type="none" w="med" len="med"/>
                      <a:tailEnd type="none" w="med" len="med"/>
                    </a:lnB>
                  </a:tcPr>
                </a:tc>
                <a:tc>
                  <a:txBody>
                    <a:bodyPr/>
                    <a:lstStyle/>
                    <a:p>
                      <a:r>
                        <a:rPr lang="en-US" sz="1200">
                          <a:effectLst/>
                        </a:rPr>
                        <a:t>Lightning</a:t>
                      </a:r>
                    </a:p>
                  </a:txBody>
                  <a:tcPr marL="25965" marR="25965" marT="6491" marB="6491" anchor="ctr">
                    <a:lnL w="9525" cap="flat" cmpd="sng" algn="ctr">
                      <a:solidFill>
                        <a:srgbClr val="DBDBDB"/>
                      </a:solidFill>
                      <a:prstDash val="solid"/>
                      <a:round/>
                      <a:headEnd type="none" w="med" len="med"/>
                      <a:tailEnd type="none" w="med" len="med"/>
                    </a:lnL>
                    <a:lnR w="9525" cap="flat" cmpd="sng" algn="ctr">
                      <a:solidFill>
                        <a:srgbClr val="DBDBDB"/>
                      </a:solidFill>
                      <a:prstDash val="solid"/>
                      <a:round/>
                      <a:headEnd type="none" w="med" len="med"/>
                      <a:tailEnd type="none" w="med" len="med"/>
                    </a:lnR>
                    <a:lnT w="9525" cap="flat" cmpd="sng" algn="ctr">
                      <a:solidFill>
                        <a:srgbClr val="DBDBDB"/>
                      </a:solidFill>
                      <a:prstDash val="solid"/>
                      <a:round/>
                      <a:headEnd type="none" w="med" len="med"/>
                      <a:tailEnd type="none" w="med" len="med"/>
                    </a:lnT>
                    <a:lnB w="9525" cap="flat" cmpd="sng" algn="ctr">
                      <a:solidFill>
                        <a:srgbClr val="DBDBDB"/>
                      </a:solidFill>
                      <a:prstDash val="solid"/>
                      <a:round/>
                      <a:headEnd type="none" w="med" len="med"/>
                      <a:tailEnd type="none" w="med" len="med"/>
                    </a:lnB>
                  </a:tcPr>
                </a:tc>
                <a:tc>
                  <a:txBody>
                    <a:bodyPr/>
                    <a:lstStyle/>
                    <a:p>
                      <a:r>
                        <a:rPr lang="en-US" sz="1200">
                          <a:effectLst/>
                        </a:rPr>
                        <a:t>USB-C</a:t>
                      </a:r>
                    </a:p>
                  </a:txBody>
                  <a:tcPr marL="25965" marR="25965" marT="6491" marB="6491" anchor="ctr">
                    <a:lnL w="9525" cap="flat" cmpd="sng" algn="ctr">
                      <a:solidFill>
                        <a:srgbClr val="DBDBDB"/>
                      </a:solidFill>
                      <a:prstDash val="solid"/>
                      <a:round/>
                      <a:headEnd type="none" w="med" len="med"/>
                      <a:tailEnd type="none" w="med" len="med"/>
                    </a:lnL>
                    <a:lnR w="9525" cap="flat" cmpd="sng" algn="ctr">
                      <a:solidFill>
                        <a:srgbClr val="DBDBDB"/>
                      </a:solidFill>
                      <a:prstDash val="solid"/>
                      <a:round/>
                      <a:headEnd type="none" w="med" len="med"/>
                      <a:tailEnd type="none" w="med" len="med"/>
                    </a:lnR>
                    <a:lnT w="9525" cap="flat" cmpd="sng" algn="ctr">
                      <a:solidFill>
                        <a:srgbClr val="DBDBDB"/>
                      </a:solidFill>
                      <a:prstDash val="solid"/>
                      <a:round/>
                      <a:headEnd type="none" w="med" len="med"/>
                      <a:tailEnd type="none" w="med" len="med"/>
                    </a:lnT>
                    <a:lnB w="9525" cap="flat" cmpd="sng" algn="ctr">
                      <a:solidFill>
                        <a:srgbClr val="DBDBDB"/>
                      </a:solidFill>
                      <a:prstDash val="solid"/>
                      <a:round/>
                      <a:headEnd type="none" w="med" len="med"/>
                      <a:tailEnd type="none" w="med" len="med"/>
                    </a:lnB>
                  </a:tcPr>
                </a:tc>
                <a:tc>
                  <a:txBody>
                    <a:bodyPr/>
                    <a:lstStyle/>
                    <a:p>
                      <a:r>
                        <a:rPr lang="en-US" sz="1200">
                          <a:effectLst/>
                        </a:rPr>
                        <a:t>USB-C</a:t>
                      </a:r>
                    </a:p>
                  </a:txBody>
                  <a:tcPr marL="25965" marR="25965" marT="6491" marB="6491" anchor="ctr">
                    <a:lnL w="9525" cap="flat" cmpd="sng" algn="ctr">
                      <a:solidFill>
                        <a:srgbClr val="DBDBDB"/>
                      </a:solidFill>
                      <a:prstDash val="solid"/>
                      <a:round/>
                      <a:headEnd type="none" w="med" len="med"/>
                      <a:tailEnd type="none" w="med" len="med"/>
                    </a:lnL>
                    <a:lnR w="9525" cap="flat" cmpd="sng" algn="ctr">
                      <a:solidFill>
                        <a:srgbClr val="DBDBDB"/>
                      </a:solidFill>
                      <a:prstDash val="solid"/>
                      <a:round/>
                      <a:headEnd type="none" w="med" len="med"/>
                      <a:tailEnd type="none" w="med" len="med"/>
                    </a:lnR>
                    <a:lnT w="9525" cap="flat" cmpd="sng" algn="ctr">
                      <a:solidFill>
                        <a:srgbClr val="DBDBDB"/>
                      </a:solidFill>
                      <a:prstDash val="solid"/>
                      <a:round/>
                      <a:headEnd type="none" w="med" len="med"/>
                      <a:tailEnd type="none" w="med" len="med"/>
                    </a:lnT>
                    <a:lnB w="9525" cap="flat" cmpd="sng" algn="ctr">
                      <a:solidFill>
                        <a:srgbClr val="DBDBDB"/>
                      </a:solidFill>
                      <a:prstDash val="solid"/>
                      <a:round/>
                      <a:headEnd type="none" w="med" len="med"/>
                      <a:tailEnd type="none" w="med" len="med"/>
                    </a:lnB>
                  </a:tcPr>
                </a:tc>
                <a:tc>
                  <a:txBody>
                    <a:bodyPr/>
                    <a:lstStyle/>
                    <a:p>
                      <a:r>
                        <a:rPr lang="en-US" sz="1200">
                          <a:effectLst/>
                        </a:rPr>
                        <a:t>USB-C</a:t>
                      </a:r>
                    </a:p>
                  </a:txBody>
                  <a:tcPr marL="25965" marR="25965" marT="6491" marB="6491" anchor="ctr">
                    <a:lnL w="9525" cap="flat" cmpd="sng" algn="ctr">
                      <a:solidFill>
                        <a:srgbClr val="DBDBDB"/>
                      </a:solidFill>
                      <a:prstDash val="solid"/>
                      <a:round/>
                      <a:headEnd type="none" w="med" len="med"/>
                      <a:tailEnd type="none" w="med" len="med"/>
                    </a:lnL>
                    <a:lnR>
                      <a:noFill/>
                    </a:lnR>
                    <a:lnT w="9525" cap="flat" cmpd="sng" algn="ctr">
                      <a:solidFill>
                        <a:srgbClr val="DBDBDB"/>
                      </a:solidFill>
                      <a:prstDash val="solid"/>
                      <a:round/>
                      <a:headEnd type="none" w="med" len="med"/>
                      <a:tailEnd type="none" w="med" len="med"/>
                    </a:lnT>
                    <a:lnB w="9525" cap="flat" cmpd="sng" algn="ctr">
                      <a:solidFill>
                        <a:srgbClr val="DBDBDB"/>
                      </a:solidFill>
                      <a:prstDash val="solid"/>
                      <a:round/>
                      <a:headEnd type="none" w="med" len="med"/>
                      <a:tailEnd type="none" w="med" len="med"/>
                    </a:lnB>
                  </a:tcPr>
                </a:tc>
                <a:extLst>
                  <a:ext uri="{0D108BD9-81ED-4DB2-BD59-A6C34878D82A}">
                    <a16:rowId xmlns:a16="http://schemas.microsoft.com/office/drawing/2014/main" val="2590064292"/>
                  </a:ext>
                </a:extLst>
              </a:tr>
              <a:tr h="148197">
                <a:tc>
                  <a:txBody>
                    <a:bodyPr/>
                    <a:lstStyle/>
                    <a:p>
                      <a:r>
                        <a:rPr lang="en-US" sz="1200" b="0">
                          <a:solidFill>
                            <a:srgbClr val="000000"/>
                          </a:solidFill>
                          <a:effectLst/>
                        </a:rPr>
                        <a:t>Headphone jack</a:t>
                      </a:r>
                    </a:p>
                  </a:txBody>
                  <a:tcPr marL="12463" marR="25965" marT="6491" marB="6491" anchor="ctr">
                    <a:lnL>
                      <a:noFill/>
                    </a:lnL>
                    <a:lnR w="9525" cap="flat" cmpd="sng" algn="ctr">
                      <a:solidFill>
                        <a:srgbClr val="DBDBDB"/>
                      </a:solidFill>
                      <a:prstDash val="solid"/>
                      <a:round/>
                      <a:headEnd type="none" w="med" len="med"/>
                      <a:tailEnd type="none" w="med" len="med"/>
                    </a:lnR>
                    <a:lnT w="9525" cap="flat" cmpd="sng" algn="ctr">
                      <a:solidFill>
                        <a:srgbClr val="DBDBDB"/>
                      </a:solidFill>
                      <a:prstDash val="solid"/>
                      <a:round/>
                      <a:headEnd type="none" w="med" len="med"/>
                      <a:tailEnd type="none" w="med" len="med"/>
                    </a:lnT>
                    <a:lnB w="9525" cap="flat" cmpd="sng" algn="ctr">
                      <a:solidFill>
                        <a:srgbClr val="DBDBDB"/>
                      </a:solidFill>
                      <a:prstDash val="solid"/>
                      <a:round/>
                      <a:headEnd type="none" w="med" len="med"/>
                      <a:tailEnd type="none" w="med" len="med"/>
                    </a:lnB>
                  </a:tcPr>
                </a:tc>
                <a:tc>
                  <a:txBody>
                    <a:bodyPr/>
                    <a:lstStyle/>
                    <a:p>
                      <a:r>
                        <a:rPr lang="en-US" sz="1200">
                          <a:effectLst/>
                        </a:rPr>
                        <a:t>No</a:t>
                      </a:r>
                    </a:p>
                  </a:txBody>
                  <a:tcPr marL="25965" marR="25965" marT="6491" marB="6491" anchor="ctr">
                    <a:lnL w="9525" cap="flat" cmpd="sng" algn="ctr">
                      <a:solidFill>
                        <a:srgbClr val="DBDBDB"/>
                      </a:solidFill>
                      <a:prstDash val="solid"/>
                      <a:round/>
                      <a:headEnd type="none" w="med" len="med"/>
                      <a:tailEnd type="none" w="med" len="med"/>
                    </a:lnL>
                    <a:lnR w="9525" cap="flat" cmpd="sng" algn="ctr">
                      <a:solidFill>
                        <a:srgbClr val="DBDBDB"/>
                      </a:solidFill>
                      <a:prstDash val="solid"/>
                      <a:round/>
                      <a:headEnd type="none" w="med" len="med"/>
                      <a:tailEnd type="none" w="med" len="med"/>
                    </a:lnR>
                    <a:lnT w="9525" cap="flat" cmpd="sng" algn="ctr">
                      <a:solidFill>
                        <a:srgbClr val="DBDBDB"/>
                      </a:solidFill>
                      <a:prstDash val="solid"/>
                      <a:round/>
                      <a:headEnd type="none" w="med" len="med"/>
                      <a:tailEnd type="none" w="med" len="med"/>
                    </a:lnT>
                    <a:lnB w="9525" cap="flat" cmpd="sng" algn="ctr">
                      <a:solidFill>
                        <a:srgbClr val="DBDBDB"/>
                      </a:solidFill>
                      <a:prstDash val="solid"/>
                      <a:round/>
                      <a:headEnd type="none" w="med" len="med"/>
                      <a:tailEnd type="none" w="med" len="med"/>
                    </a:lnB>
                  </a:tcPr>
                </a:tc>
                <a:tc>
                  <a:txBody>
                    <a:bodyPr/>
                    <a:lstStyle/>
                    <a:p>
                      <a:r>
                        <a:rPr lang="en-US" sz="1200">
                          <a:effectLst/>
                        </a:rPr>
                        <a:t>Yes</a:t>
                      </a:r>
                    </a:p>
                  </a:txBody>
                  <a:tcPr marL="25965" marR="25965" marT="6491" marB="6491" anchor="ctr">
                    <a:lnL w="9525" cap="flat" cmpd="sng" algn="ctr">
                      <a:solidFill>
                        <a:srgbClr val="DBDBDB"/>
                      </a:solidFill>
                      <a:prstDash val="solid"/>
                      <a:round/>
                      <a:headEnd type="none" w="med" len="med"/>
                      <a:tailEnd type="none" w="med" len="med"/>
                    </a:lnL>
                    <a:lnR w="9525" cap="flat" cmpd="sng" algn="ctr">
                      <a:solidFill>
                        <a:srgbClr val="DBDBDB"/>
                      </a:solidFill>
                      <a:prstDash val="solid"/>
                      <a:round/>
                      <a:headEnd type="none" w="med" len="med"/>
                      <a:tailEnd type="none" w="med" len="med"/>
                    </a:lnR>
                    <a:lnT w="9525" cap="flat" cmpd="sng" algn="ctr">
                      <a:solidFill>
                        <a:srgbClr val="DBDBDB"/>
                      </a:solidFill>
                      <a:prstDash val="solid"/>
                      <a:round/>
                      <a:headEnd type="none" w="med" len="med"/>
                      <a:tailEnd type="none" w="med" len="med"/>
                    </a:lnT>
                    <a:lnB w="9525" cap="flat" cmpd="sng" algn="ctr">
                      <a:solidFill>
                        <a:srgbClr val="DBDBDB"/>
                      </a:solidFill>
                      <a:prstDash val="solid"/>
                      <a:round/>
                      <a:headEnd type="none" w="med" len="med"/>
                      <a:tailEnd type="none" w="med" len="med"/>
                    </a:lnB>
                  </a:tcPr>
                </a:tc>
                <a:tc>
                  <a:txBody>
                    <a:bodyPr/>
                    <a:lstStyle/>
                    <a:p>
                      <a:r>
                        <a:rPr lang="en-US" sz="1200">
                          <a:effectLst/>
                        </a:rPr>
                        <a:t>Yes</a:t>
                      </a:r>
                    </a:p>
                  </a:txBody>
                  <a:tcPr marL="25965" marR="25965" marT="6491" marB="6491" anchor="ctr">
                    <a:lnL w="9525" cap="flat" cmpd="sng" algn="ctr">
                      <a:solidFill>
                        <a:srgbClr val="DBDBDB"/>
                      </a:solidFill>
                      <a:prstDash val="solid"/>
                      <a:round/>
                      <a:headEnd type="none" w="med" len="med"/>
                      <a:tailEnd type="none" w="med" len="med"/>
                    </a:lnL>
                    <a:lnR w="9525" cap="flat" cmpd="sng" algn="ctr">
                      <a:solidFill>
                        <a:srgbClr val="DBDBDB"/>
                      </a:solidFill>
                      <a:prstDash val="solid"/>
                      <a:round/>
                      <a:headEnd type="none" w="med" len="med"/>
                      <a:tailEnd type="none" w="med" len="med"/>
                    </a:lnR>
                    <a:lnT w="9525" cap="flat" cmpd="sng" algn="ctr">
                      <a:solidFill>
                        <a:srgbClr val="DBDBDB"/>
                      </a:solidFill>
                      <a:prstDash val="solid"/>
                      <a:round/>
                      <a:headEnd type="none" w="med" len="med"/>
                      <a:tailEnd type="none" w="med" len="med"/>
                    </a:lnT>
                    <a:lnB w="9525" cap="flat" cmpd="sng" algn="ctr">
                      <a:solidFill>
                        <a:srgbClr val="DBDBDB"/>
                      </a:solidFill>
                      <a:prstDash val="solid"/>
                      <a:round/>
                      <a:headEnd type="none" w="med" len="med"/>
                      <a:tailEnd type="none" w="med" len="med"/>
                    </a:lnB>
                  </a:tcPr>
                </a:tc>
                <a:tc>
                  <a:txBody>
                    <a:bodyPr/>
                    <a:lstStyle/>
                    <a:p>
                      <a:r>
                        <a:rPr lang="en-US" sz="1200">
                          <a:effectLst/>
                        </a:rPr>
                        <a:t>Yes</a:t>
                      </a:r>
                    </a:p>
                  </a:txBody>
                  <a:tcPr marL="25965" marR="25965" marT="6491" marB="6491" anchor="ctr">
                    <a:lnL w="9525" cap="flat" cmpd="sng" algn="ctr">
                      <a:solidFill>
                        <a:srgbClr val="DBDBDB"/>
                      </a:solidFill>
                      <a:prstDash val="solid"/>
                      <a:round/>
                      <a:headEnd type="none" w="med" len="med"/>
                      <a:tailEnd type="none" w="med" len="med"/>
                    </a:lnL>
                    <a:lnR>
                      <a:noFill/>
                    </a:lnR>
                    <a:lnT w="9525" cap="flat" cmpd="sng" algn="ctr">
                      <a:solidFill>
                        <a:srgbClr val="DBDBDB"/>
                      </a:solidFill>
                      <a:prstDash val="solid"/>
                      <a:round/>
                      <a:headEnd type="none" w="med" len="med"/>
                      <a:tailEnd type="none" w="med" len="med"/>
                    </a:lnT>
                    <a:lnB w="9525" cap="flat" cmpd="sng" algn="ctr">
                      <a:solidFill>
                        <a:srgbClr val="DBDBDB"/>
                      </a:solidFill>
                      <a:prstDash val="solid"/>
                      <a:round/>
                      <a:headEnd type="none" w="med" len="med"/>
                      <a:tailEnd type="none" w="med" len="med"/>
                    </a:lnB>
                  </a:tcPr>
                </a:tc>
                <a:extLst>
                  <a:ext uri="{0D108BD9-81ED-4DB2-BD59-A6C34878D82A}">
                    <a16:rowId xmlns:a16="http://schemas.microsoft.com/office/drawing/2014/main" val="2571945822"/>
                  </a:ext>
                </a:extLst>
              </a:tr>
              <a:tr h="1045390">
                <a:tc>
                  <a:txBody>
                    <a:bodyPr/>
                    <a:lstStyle/>
                    <a:p>
                      <a:r>
                        <a:rPr lang="en-US" sz="1200" b="0">
                          <a:solidFill>
                            <a:srgbClr val="000000"/>
                          </a:solidFill>
                          <a:effectLst/>
                        </a:rPr>
                        <a:t>Special features</a:t>
                      </a:r>
                    </a:p>
                  </a:txBody>
                  <a:tcPr marL="12463" marR="25965" marT="6491" marB="6491" anchor="ctr">
                    <a:lnL>
                      <a:noFill/>
                    </a:lnL>
                    <a:lnR w="9525" cap="flat" cmpd="sng" algn="ctr">
                      <a:solidFill>
                        <a:srgbClr val="DBDBDB"/>
                      </a:solidFill>
                      <a:prstDash val="solid"/>
                      <a:round/>
                      <a:headEnd type="none" w="med" len="med"/>
                      <a:tailEnd type="none" w="med" len="med"/>
                    </a:lnR>
                    <a:lnT w="9525" cap="flat" cmpd="sng" algn="ctr">
                      <a:solidFill>
                        <a:srgbClr val="DBDBDB"/>
                      </a:solidFill>
                      <a:prstDash val="solid"/>
                      <a:round/>
                      <a:headEnd type="none" w="med" len="med"/>
                      <a:tailEnd type="none" w="med" len="med"/>
                    </a:lnT>
                    <a:lnB w="9525" cap="flat" cmpd="sng" algn="ctr">
                      <a:solidFill>
                        <a:srgbClr val="DBDBDB"/>
                      </a:solidFill>
                      <a:prstDash val="solid"/>
                      <a:round/>
                      <a:headEnd type="none" w="med" len="med"/>
                      <a:tailEnd type="none" w="med" len="med"/>
                    </a:lnB>
                  </a:tcPr>
                </a:tc>
                <a:tc>
                  <a:txBody>
                    <a:bodyPr/>
                    <a:lstStyle/>
                    <a:p>
                      <a:r>
                        <a:rPr lang="en-US" sz="1200">
                          <a:effectLst/>
                        </a:rPr>
                        <a:t>Water-resistant (IP68); dual-SIM capabilities (nano-SIM and e-SIM); wireless charging; Face ID, Animoji</a:t>
                      </a:r>
                    </a:p>
                  </a:txBody>
                  <a:tcPr marL="25965" marR="25965" marT="6491" marB="6491" anchor="ctr">
                    <a:lnL w="9525" cap="flat" cmpd="sng" algn="ctr">
                      <a:solidFill>
                        <a:srgbClr val="DBDBDB"/>
                      </a:solidFill>
                      <a:prstDash val="solid"/>
                      <a:round/>
                      <a:headEnd type="none" w="med" len="med"/>
                      <a:tailEnd type="none" w="med" len="med"/>
                    </a:lnL>
                    <a:lnR w="9525" cap="flat" cmpd="sng" algn="ctr">
                      <a:solidFill>
                        <a:srgbClr val="DBDBDB"/>
                      </a:solidFill>
                      <a:prstDash val="solid"/>
                      <a:round/>
                      <a:headEnd type="none" w="med" len="med"/>
                      <a:tailEnd type="none" w="med" len="med"/>
                    </a:lnR>
                    <a:lnT w="9525" cap="flat" cmpd="sng" algn="ctr">
                      <a:solidFill>
                        <a:srgbClr val="DBDBDB"/>
                      </a:solidFill>
                      <a:prstDash val="solid"/>
                      <a:round/>
                      <a:headEnd type="none" w="med" len="med"/>
                      <a:tailEnd type="none" w="med" len="med"/>
                    </a:lnT>
                    <a:lnB w="9525" cap="flat" cmpd="sng" algn="ctr">
                      <a:solidFill>
                        <a:srgbClr val="DBDBDB"/>
                      </a:solidFill>
                      <a:prstDash val="solid"/>
                      <a:round/>
                      <a:headEnd type="none" w="med" len="med"/>
                      <a:tailEnd type="none" w="med" len="med"/>
                    </a:lnB>
                  </a:tcPr>
                </a:tc>
                <a:tc>
                  <a:txBody>
                    <a:bodyPr/>
                    <a:lstStyle/>
                    <a:p>
                      <a:r>
                        <a:rPr lang="en-US" sz="1200">
                          <a:effectLst/>
                        </a:rPr>
                        <a:t>Water resistant (IP68); wireless charging; S-Pen with Bluetooth connectivity; Iris and facial scanning</a:t>
                      </a:r>
                    </a:p>
                  </a:txBody>
                  <a:tcPr marL="25965" marR="25965" marT="6491" marB="6491" anchor="ctr">
                    <a:lnL w="9525" cap="flat" cmpd="sng" algn="ctr">
                      <a:solidFill>
                        <a:srgbClr val="DBDBDB"/>
                      </a:solidFill>
                      <a:prstDash val="solid"/>
                      <a:round/>
                      <a:headEnd type="none" w="med" len="med"/>
                      <a:tailEnd type="none" w="med" len="med"/>
                    </a:lnL>
                    <a:lnR w="9525" cap="flat" cmpd="sng" algn="ctr">
                      <a:solidFill>
                        <a:srgbClr val="DBDBDB"/>
                      </a:solidFill>
                      <a:prstDash val="solid"/>
                      <a:round/>
                      <a:headEnd type="none" w="med" len="med"/>
                      <a:tailEnd type="none" w="med" len="med"/>
                    </a:lnR>
                    <a:lnT w="9525" cap="flat" cmpd="sng" algn="ctr">
                      <a:solidFill>
                        <a:srgbClr val="DBDBDB"/>
                      </a:solidFill>
                      <a:prstDash val="solid"/>
                      <a:round/>
                      <a:headEnd type="none" w="med" len="med"/>
                      <a:tailEnd type="none" w="med" len="med"/>
                    </a:lnT>
                    <a:lnB w="9525" cap="flat" cmpd="sng" algn="ctr">
                      <a:solidFill>
                        <a:srgbClr val="DBDBDB"/>
                      </a:solidFill>
                      <a:prstDash val="solid"/>
                      <a:round/>
                      <a:headEnd type="none" w="med" len="med"/>
                      <a:tailEnd type="none" w="med" len="med"/>
                    </a:lnB>
                  </a:tcPr>
                </a:tc>
                <a:tc>
                  <a:txBody>
                    <a:bodyPr/>
                    <a:lstStyle/>
                    <a:p>
                      <a:r>
                        <a:rPr lang="en-US" sz="1200">
                          <a:effectLst/>
                        </a:rPr>
                        <a:t>Water resistant (IP68), wireless charging, wide-angle camera, Floating Bar tab, Gigabit LTE-ready</a:t>
                      </a:r>
                    </a:p>
                  </a:txBody>
                  <a:tcPr marL="25965" marR="25965" marT="6491" marB="6491" anchor="ctr">
                    <a:lnL w="9525" cap="flat" cmpd="sng" algn="ctr">
                      <a:solidFill>
                        <a:srgbClr val="DBDBDB"/>
                      </a:solidFill>
                      <a:prstDash val="solid"/>
                      <a:round/>
                      <a:headEnd type="none" w="med" len="med"/>
                      <a:tailEnd type="none" w="med" len="med"/>
                    </a:lnL>
                    <a:lnR w="9525" cap="flat" cmpd="sng" algn="ctr">
                      <a:solidFill>
                        <a:srgbClr val="DBDBDB"/>
                      </a:solidFill>
                      <a:prstDash val="solid"/>
                      <a:round/>
                      <a:headEnd type="none" w="med" len="med"/>
                      <a:tailEnd type="none" w="med" len="med"/>
                    </a:lnR>
                    <a:lnT w="9525" cap="flat" cmpd="sng" algn="ctr">
                      <a:solidFill>
                        <a:srgbClr val="DBDBDB"/>
                      </a:solidFill>
                      <a:prstDash val="solid"/>
                      <a:round/>
                      <a:headEnd type="none" w="med" len="med"/>
                      <a:tailEnd type="none" w="med" len="med"/>
                    </a:lnT>
                    <a:lnB w="9525" cap="flat" cmpd="sng" algn="ctr">
                      <a:solidFill>
                        <a:srgbClr val="DBDBDB"/>
                      </a:solidFill>
                      <a:prstDash val="solid"/>
                      <a:round/>
                      <a:headEnd type="none" w="med" len="med"/>
                      <a:tailEnd type="none" w="med" len="med"/>
                    </a:lnB>
                  </a:tcPr>
                </a:tc>
                <a:tc>
                  <a:txBody>
                    <a:bodyPr/>
                    <a:lstStyle/>
                    <a:p>
                      <a:r>
                        <a:rPr lang="en-US" sz="1200">
                          <a:effectLst/>
                        </a:rPr>
                        <a:t>Portrait mode, notifications toggle, dual-SIM, Dash Charging</a:t>
                      </a:r>
                    </a:p>
                  </a:txBody>
                  <a:tcPr marL="25965" marR="25965" marT="6491" marB="6491" anchor="ctr">
                    <a:lnL w="9525" cap="flat" cmpd="sng" algn="ctr">
                      <a:solidFill>
                        <a:srgbClr val="DBDBDB"/>
                      </a:solidFill>
                      <a:prstDash val="solid"/>
                      <a:round/>
                      <a:headEnd type="none" w="med" len="med"/>
                      <a:tailEnd type="none" w="med" len="med"/>
                    </a:lnL>
                    <a:lnR>
                      <a:noFill/>
                    </a:lnR>
                    <a:lnT w="9525" cap="flat" cmpd="sng" algn="ctr">
                      <a:solidFill>
                        <a:srgbClr val="DBDBDB"/>
                      </a:solidFill>
                      <a:prstDash val="solid"/>
                      <a:round/>
                      <a:headEnd type="none" w="med" len="med"/>
                      <a:tailEnd type="none" w="med" len="med"/>
                    </a:lnT>
                    <a:lnB w="9525" cap="flat" cmpd="sng" algn="ctr">
                      <a:solidFill>
                        <a:srgbClr val="DBDBDB"/>
                      </a:solidFill>
                      <a:prstDash val="solid"/>
                      <a:round/>
                      <a:headEnd type="none" w="med" len="med"/>
                      <a:tailEnd type="none" w="med" len="med"/>
                    </a:lnB>
                  </a:tcPr>
                </a:tc>
                <a:extLst>
                  <a:ext uri="{0D108BD9-81ED-4DB2-BD59-A6C34878D82A}">
                    <a16:rowId xmlns:a16="http://schemas.microsoft.com/office/drawing/2014/main" val="2679712742"/>
                  </a:ext>
                </a:extLst>
              </a:tr>
              <a:tr h="789050">
                <a:tc>
                  <a:txBody>
                    <a:bodyPr/>
                    <a:lstStyle/>
                    <a:p>
                      <a:r>
                        <a:rPr lang="en-US" sz="1200" b="0">
                          <a:solidFill>
                            <a:srgbClr val="000000"/>
                          </a:solidFill>
                          <a:effectLst/>
                        </a:rPr>
                        <a:t>Price off-contract (USD)</a:t>
                      </a:r>
                    </a:p>
                  </a:txBody>
                  <a:tcPr marL="12463" marR="25965" marT="6491" marB="6491" anchor="ctr">
                    <a:lnL>
                      <a:noFill/>
                    </a:lnL>
                    <a:lnR w="9525" cap="flat" cmpd="sng" algn="ctr">
                      <a:solidFill>
                        <a:srgbClr val="DBDBDB"/>
                      </a:solidFill>
                      <a:prstDash val="solid"/>
                      <a:round/>
                      <a:headEnd type="none" w="med" len="med"/>
                      <a:tailEnd type="none" w="med" len="med"/>
                    </a:lnR>
                    <a:lnT w="9525" cap="flat" cmpd="sng" algn="ctr">
                      <a:solidFill>
                        <a:srgbClr val="DBDBDB"/>
                      </a:solidFill>
                      <a:prstDash val="solid"/>
                      <a:round/>
                      <a:headEnd type="none" w="med" len="med"/>
                      <a:tailEnd type="none" w="med" len="med"/>
                    </a:lnT>
                    <a:lnB w="9525" cap="flat" cmpd="sng" algn="ctr">
                      <a:solidFill>
                        <a:srgbClr val="DBDBDB"/>
                      </a:solidFill>
                      <a:prstDash val="solid"/>
                      <a:round/>
                      <a:headEnd type="none" w="med" len="med"/>
                      <a:tailEnd type="none" w="med" len="med"/>
                    </a:lnB>
                  </a:tcPr>
                </a:tc>
                <a:tc>
                  <a:txBody>
                    <a:bodyPr/>
                    <a:lstStyle/>
                    <a:p>
                      <a:r>
                        <a:rPr lang="en-US" sz="1200">
                          <a:effectLst/>
                        </a:rPr>
                        <a:t>$999 (64GB), $1,149 (256GB), $1,349 (512GB)</a:t>
                      </a:r>
                    </a:p>
                  </a:txBody>
                  <a:tcPr marL="25965" marR="25965" marT="6491" marB="6491" anchor="ctr">
                    <a:lnL w="9525" cap="flat" cmpd="sng" algn="ctr">
                      <a:solidFill>
                        <a:srgbClr val="DBDBDB"/>
                      </a:solidFill>
                      <a:prstDash val="solid"/>
                      <a:round/>
                      <a:headEnd type="none" w="med" len="med"/>
                      <a:tailEnd type="none" w="med" len="med"/>
                    </a:lnL>
                    <a:lnR w="9525" cap="flat" cmpd="sng" algn="ctr">
                      <a:solidFill>
                        <a:srgbClr val="DBDBDB"/>
                      </a:solidFill>
                      <a:prstDash val="solid"/>
                      <a:round/>
                      <a:headEnd type="none" w="med" len="med"/>
                      <a:tailEnd type="none" w="med" len="med"/>
                    </a:lnR>
                    <a:lnT w="9525" cap="flat" cmpd="sng" algn="ctr">
                      <a:solidFill>
                        <a:srgbClr val="DBDBDB"/>
                      </a:solidFill>
                      <a:prstDash val="solid"/>
                      <a:round/>
                      <a:headEnd type="none" w="med" len="med"/>
                      <a:tailEnd type="none" w="med" len="med"/>
                    </a:lnT>
                    <a:lnB w="9525" cap="flat" cmpd="sng" algn="ctr">
                      <a:solidFill>
                        <a:srgbClr val="DBDBDB"/>
                      </a:solidFill>
                      <a:prstDash val="solid"/>
                      <a:round/>
                      <a:headEnd type="none" w="med" len="med"/>
                      <a:tailEnd type="none" w="med" len="med"/>
                    </a:lnB>
                  </a:tcPr>
                </a:tc>
                <a:tc>
                  <a:txBody>
                    <a:bodyPr/>
                    <a:lstStyle/>
                    <a:p>
                      <a:r>
                        <a:rPr lang="en-US" sz="1200">
                          <a:effectLst/>
                        </a:rPr>
                        <a:t>$1,000 (128GB), $1,250 (512GB)</a:t>
                      </a:r>
                    </a:p>
                  </a:txBody>
                  <a:tcPr marL="25965" marR="25965" marT="6491" marB="6491" anchor="ctr">
                    <a:lnL w="9525" cap="flat" cmpd="sng" algn="ctr">
                      <a:solidFill>
                        <a:srgbClr val="DBDBDB"/>
                      </a:solidFill>
                      <a:prstDash val="solid"/>
                      <a:round/>
                      <a:headEnd type="none" w="med" len="med"/>
                      <a:tailEnd type="none" w="med" len="med"/>
                    </a:lnL>
                    <a:lnR w="9525" cap="flat" cmpd="sng" algn="ctr">
                      <a:solidFill>
                        <a:srgbClr val="DBDBDB"/>
                      </a:solidFill>
                      <a:prstDash val="solid"/>
                      <a:round/>
                      <a:headEnd type="none" w="med" len="med"/>
                      <a:tailEnd type="none" w="med" len="med"/>
                    </a:lnR>
                    <a:lnT w="9525" cap="flat" cmpd="sng" algn="ctr">
                      <a:solidFill>
                        <a:srgbClr val="DBDBDB"/>
                      </a:solidFill>
                      <a:prstDash val="solid"/>
                      <a:round/>
                      <a:headEnd type="none" w="med" len="med"/>
                      <a:tailEnd type="none" w="med" len="med"/>
                    </a:lnT>
                    <a:lnB w="9525" cap="flat" cmpd="sng" algn="ctr">
                      <a:solidFill>
                        <a:srgbClr val="DBDBDB"/>
                      </a:solidFill>
                      <a:prstDash val="solid"/>
                      <a:round/>
                      <a:headEnd type="none" w="med" len="med"/>
                      <a:tailEnd type="none" w="med" len="med"/>
                    </a:lnB>
                  </a:tcPr>
                </a:tc>
                <a:tc>
                  <a:txBody>
                    <a:bodyPr/>
                    <a:lstStyle/>
                    <a:p>
                      <a:r>
                        <a:rPr lang="en-US" sz="1200">
                          <a:effectLst/>
                        </a:rPr>
                        <a:t>Unlocked: $830; AT&amp;T: $810; Verizon: $840: T-Mobile: $800; Sprint: $912</a:t>
                      </a:r>
                    </a:p>
                  </a:txBody>
                  <a:tcPr marL="25965" marR="25965" marT="6491" marB="6491" anchor="ctr">
                    <a:lnL w="9525" cap="flat" cmpd="sng" algn="ctr">
                      <a:solidFill>
                        <a:srgbClr val="DBDBDB"/>
                      </a:solidFill>
                      <a:prstDash val="solid"/>
                      <a:round/>
                      <a:headEnd type="none" w="med" len="med"/>
                      <a:tailEnd type="none" w="med" len="med"/>
                    </a:lnL>
                    <a:lnR w="9525" cap="flat" cmpd="sng" algn="ctr">
                      <a:solidFill>
                        <a:srgbClr val="DBDBDB"/>
                      </a:solidFill>
                      <a:prstDash val="solid"/>
                      <a:round/>
                      <a:headEnd type="none" w="med" len="med"/>
                      <a:tailEnd type="none" w="med" len="med"/>
                    </a:lnR>
                    <a:lnT w="9525" cap="flat" cmpd="sng" algn="ctr">
                      <a:solidFill>
                        <a:srgbClr val="DBDBDB"/>
                      </a:solidFill>
                      <a:prstDash val="solid"/>
                      <a:round/>
                      <a:headEnd type="none" w="med" len="med"/>
                      <a:tailEnd type="none" w="med" len="med"/>
                    </a:lnT>
                    <a:lnB w="9525" cap="flat" cmpd="sng" algn="ctr">
                      <a:solidFill>
                        <a:srgbClr val="DBDBDB"/>
                      </a:solidFill>
                      <a:prstDash val="solid"/>
                      <a:round/>
                      <a:headEnd type="none" w="med" len="med"/>
                      <a:tailEnd type="none" w="med" len="med"/>
                    </a:lnB>
                  </a:tcPr>
                </a:tc>
                <a:tc>
                  <a:txBody>
                    <a:bodyPr/>
                    <a:lstStyle/>
                    <a:p>
                      <a:r>
                        <a:rPr lang="en-US" sz="1200" dirty="0">
                          <a:effectLst/>
                        </a:rPr>
                        <a:t>$529 (64GB), $579 (128GB), $629 (256GB)</a:t>
                      </a:r>
                    </a:p>
                  </a:txBody>
                  <a:tcPr marL="25965" marR="25965" marT="6491" marB="6491" anchor="ctr">
                    <a:lnL w="9525" cap="flat" cmpd="sng" algn="ctr">
                      <a:solidFill>
                        <a:srgbClr val="DBDBDB"/>
                      </a:solidFill>
                      <a:prstDash val="solid"/>
                      <a:round/>
                      <a:headEnd type="none" w="med" len="med"/>
                      <a:tailEnd type="none" w="med" len="med"/>
                    </a:lnL>
                    <a:lnR>
                      <a:noFill/>
                    </a:lnR>
                    <a:lnT w="9525" cap="flat" cmpd="sng" algn="ctr">
                      <a:solidFill>
                        <a:srgbClr val="DBDBDB"/>
                      </a:solidFill>
                      <a:prstDash val="solid"/>
                      <a:round/>
                      <a:headEnd type="none" w="med" len="med"/>
                      <a:tailEnd type="none" w="med" len="med"/>
                    </a:lnT>
                    <a:lnB w="9525" cap="flat" cmpd="sng" algn="ctr">
                      <a:solidFill>
                        <a:srgbClr val="DBDBDB"/>
                      </a:solidFill>
                      <a:prstDash val="solid"/>
                      <a:round/>
                      <a:headEnd type="none" w="med" len="med"/>
                      <a:tailEnd type="none" w="med" len="med"/>
                    </a:lnB>
                  </a:tcPr>
                </a:tc>
                <a:extLst>
                  <a:ext uri="{0D108BD9-81ED-4DB2-BD59-A6C34878D82A}">
                    <a16:rowId xmlns:a16="http://schemas.microsoft.com/office/drawing/2014/main" val="705112167"/>
                  </a:ext>
                </a:extLst>
              </a:tr>
            </a:tbl>
          </a:graphicData>
        </a:graphic>
      </p:graphicFrame>
    </p:spTree>
    <p:extLst>
      <p:ext uri="{BB962C8B-B14F-4D97-AF65-F5344CB8AC3E}">
        <p14:creationId xmlns:p14="http://schemas.microsoft.com/office/powerpoint/2010/main" val="30227126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a:xfrm>
            <a:off x="392111" y="858837"/>
            <a:ext cx="9448801" cy="939800"/>
          </a:xfrm>
        </p:spPr>
        <p:txBody>
          <a:bodyPr/>
          <a:lstStyle/>
          <a:p>
            <a:pPr algn="l"/>
            <a:r>
              <a:rPr lang="en-US" altLang="en-US" sz="2400" dirty="0">
                <a:ea typeface="ＭＳ Ｐゴシック" panose="020B0600070205080204" pitchFamily="34" charset="-128"/>
              </a:rPr>
              <a:t>Technology Current Events: </a:t>
            </a:r>
            <a:r>
              <a:rPr lang="en-US" altLang="en-US" sz="2400" u="sng" dirty="0" err="1">
                <a:ea typeface="ＭＳ Ｐゴシック" panose="020B0600070205080204" pitchFamily="34" charset="-128"/>
              </a:rPr>
              <a:t>AppleInsider</a:t>
            </a:r>
            <a:r>
              <a:rPr lang="en-US" altLang="en-US" sz="2400" dirty="0">
                <a:ea typeface="ＭＳ Ｐゴシック" panose="020B0600070205080204" pitchFamily="34" charset="-128"/>
              </a:rPr>
              <a:t>, Sept 12, 2018. </a:t>
            </a:r>
            <a:r>
              <a:rPr lang="en-US" sz="2400" dirty="0"/>
              <a:t>Apple Watch Series 4 is first consumer device to receive FDA clearance for ECG monitoring</a:t>
            </a:r>
            <a:br>
              <a:rPr lang="en-US" sz="2400" dirty="0"/>
            </a:br>
            <a:r>
              <a:rPr lang="en-US" altLang="en-US" sz="1800" dirty="0">
                <a:ea typeface="ＭＳ Ｐゴシック" panose="020B0600070205080204" pitchFamily="34" charset="-128"/>
                <a:hlinkClick r:id="rId2"/>
              </a:rPr>
              <a:t>https://appleinsider.com/articles/18/09/12/apple-watch-series-4-is-first-consumer-device-to-receive-fda-clearance-for-ecg-monitoring</a:t>
            </a:r>
            <a:r>
              <a:rPr lang="en-US" altLang="en-US" sz="1800" dirty="0">
                <a:ea typeface="ＭＳ Ｐゴシック" panose="020B0600070205080204" pitchFamily="34" charset="-128"/>
              </a:rPr>
              <a:t> </a:t>
            </a:r>
            <a:endParaRPr lang="en-US" altLang="en-US" sz="4000" u="sng" dirty="0">
              <a:ea typeface="ＭＳ Ｐゴシック" panose="020B0600070205080204" pitchFamily="34" charset="-128"/>
            </a:endParaRPr>
          </a:p>
        </p:txBody>
      </p:sp>
      <p:sp>
        <p:nvSpPr>
          <p:cNvPr id="2" name="TextBox 1">
            <a:extLst>
              <a:ext uri="{FF2B5EF4-FFF2-40B4-BE49-F238E27FC236}">
                <a16:creationId xmlns:a16="http://schemas.microsoft.com/office/drawing/2014/main" id="{A8ECCB14-6A35-4E18-A943-C24941DE5D30}"/>
              </a:ext>
            </a:extLst>
          </p:cNvPr>
          <p:cNvSpPr txBox="1"/>
          <p:nvPr/>
        </p:nvSpPr>
        <p:spPr>
          <a:xfrm>
            <a:off x="468312" y="1886505"/>
            <a:ext cx="9372600" cy="923330"/>
          </a:xfrm>
          <a:prstGeom prst="rect">
            <a:avLst/>
          </a:prstGeom>
          <a:noFill/>
        </p:spPr>
        <p:txBody>
          <a:bodyPr wrap="square" rtlCol="0">
            <a:spAutoFit/>
          </a:bodyPr>
          <a:lstStyle/>
          <a:p>
            <a:r>
              <a:rPr lang="en-US" dirty="0"/>
              <a:t>The Apple Watch Series 4 has received clearance from the U.S. Food and Drug Administration to operate as an over-the-counter ECG-monitoring device, becoming the first device available to consumers over the counter to offer the functionality.</a:t>
            </a:r>
          </a:p>
        </p:txBody>
      </p:sp>
      <p:pic>
        <p:nvPicPr>
          <p:cNvPr id="3" name="Picture 2">
            <a:extLst>
              <a:ext uri="{FF2B5EF4-FFF2-40B4-BE49-F238E27FC236}">
                <a16:creationId xmlns:a16="http://schemas.microsoft.com/office/drawing/2014/main" id="{1EA18E3C-F52D-8F42-A4F5-D7A94B219168}"/>
              </a:ext>
            </a:extLst>
          </p:cNvPr>
          <p:cNvPicPr>
            <a:picLocks noChangeAspect="1"/>
          </p:cNvPicPr>
          <p:nvPr/>
        </p:nvPicPr>
        <p:blipFill>
          <a:blip r:embed="rId3"/>
          <a:stretch>
            <a:fillRect/>
          </a:stretch>
        </p:blipFill>
        <p:spPr>
          <a:xfrm>
            <a:off x="5649912" y="3030537"/>
            <a:ext cx="4191000" cy="2349500"/>
          </a:xfrm>
          <a:prstGeom prst="rect">
            <a:avLst/>
          </a:prstGeom>
        </p:spPr>
      </p:pic>
      <p:sp>
        <p:nvSpPr>
          <p:cNvPr id="7" name="TextBox 6">
            <a:extLst>
              <a:ext uri="{FF2B5EF4-FFF2-40B4-BE49-F238E27FC236}">
                <a16:creationId xmlns:a16="http://schemas.microsoft.com/office/drawing/2014/main" id="{43FE5F01-1D31-B249-A4F1-D84235E5D4CB}"/>
              </a:ext>
            </a:extLst>
          </p:cNvPr>
          <p:cNvSpPr txBox="1"/>
          <p:nvPr/>
        </p:nvSpPr>
        <p:spPr>
          <a:xfrm>
            <a:off x="468312" y="2892524"/>
            <a:ext cx="5181600" cy="4278094"/>
          </a:xfrm>
          <a:prstGeom prst="rect">
            <a:avLst/>
          </a:prstGeom>
          <a:noFill/>
        </p:spPr>
        <p:txBody>
          <a:bodyPr wrap="square" rtlCol="0">
            <a:spAutoFit/>
          </a:bodyPr>
          <a:lstStyle/>
          <a:p>
            <a:r>
              <a:rPr lang="en-US" sz="1600" dirty="0"/>
              <a:t>Confirmed on-stage at Apple's September event, the approval from the FDA for the Apple Watch's electrocardiogram functionality makes it one of the only devices on the market to provide its users EKG readings. Typically ECG devices are not available for purchase by consumers, making the Apple Watch Series 4 an exception. </a:t>
            </a:r>
          </a:p>
          <a:p>
            <a:endParaRPr lang="en-US" sz="1600" dirty="0"/>
          </a:p>
          <a:p>
            <a:r>
              <a:rPr lang="en-US" sz="1600" dirty="0"/>
              <a:t>Similar technology is already in use by </a:t>
            </a:r>
            <a:r>
              <a:rPr lang="en-US" sz="1600" dirty="0" err="1"/>
              <a:t>AliveCor</a:t>
            </a:r>
            <a:r>
              <a:rPr lang="en-US" sz="1600" dirty="0"/>
              <a:t>, which markets the </a:t>
            </a:r>
            <a:r>
              <a:rPr lang="en-US" sz="1600" dirty="0" err="1"/>
              <a:t>KardiaBand</a:t>
            </a:r>
            <a:r>
              <a:rPr lang="en-US" sz="1600" dirty="0"/>
              <a:t> accessory for Apple Watch. The company reached out to </a:t>
            </a:r>
            <a:r>
              <a:rPr lang="en-US" sz="1600" dirty="0" err="1"/>
              <a:t>AppleInsider</a:t>
            </a:r>
            <a:r>
              <a:rPr lang="en-US" sz="1600" dirty="0"/>
              <a:t> to note that </a:t>
            </a:r>
            <a:r>
              <a:rPr lang="en-US" sz="1600" dirty="0" err="1"/>
              <a:t>KardiaBand</a:t>
            </a:r>
            <a:r>
              <a:rPr lang="en-US" sz="1600" dirty="0"/>
              <a:t> was first to receive over-the-counter FDA clearance in 2014, three years prior to wide general release in November 2017. As CNBC reporter Christina Farr explained in a tweet, however, users must have their first ECG reviewed by a doctor in order to "unlock," or view, the reading.</a:t>
            </a:r>
          </a:p>
        </p:txBody>
      </p:sp>
    </p:spTree>
    <p:extLst>
      <p:ext uri="{BB962C8B-B14F-4D97-AF65-F5344CB8AC3E}">
        <p14:creationId xmlns:p14="http://schemas.microsoft.com/office/powerpoint/2010/main" val="24426568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Advancing rates of technology</a:t>
            </a:r>
          </a:p>
        </p:txBody>
      </p:sp>
      <p:graphicFrame>
        <p:nvGraphicFramePr>
          <p:cNvPr id="8" name="Content Placeholder 7"/>
          <p:cNvGraphicFramePr>
            <a:graphicFrameLocks noGrp="1"/>
          </p:cNvGraphicFramePr>
          <p:nvPr>
            <p:ph idx="1"/>
            <p:extLst/>
          </p:nvPr>
        </p:nvGraphicFramePr>
        <p:xfrm>
          <a:off x="504507" y="1949047"/>
          <a:ext cx="9071610" cy="487879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42936478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a:xfrm>
            <a:off x="604838" y="-411163"/>
            <a:ext cx="8866187" cy="1473200"/>
          </a:xfrm>
        </p:spPr>
        <p:txBody>
          <a:bodyPr/>
          <a:lstStyle/>
          <a:p>
            <a:r>
              <a:rPr lang="en-US" altLang="en-US" sz="3968" dirty="0"/>
              <a:t>Moore’s Law</a:t>
            </a:r>
          </a:p>
        </p:txBody>
      </p:sp>
      <p:sp>
        <p:nvSpPr>
          <p:cNvPr id="3" name="Content Placeholder 2"/>
          <p:cNvSpPr>
            <a:spLocks noGrp="1"/>
          </p:cNvSpPr>
          <p:nvPr>
            <p:ph idx="1"/>
          </p:nvPr>
        </p:nvSpPr>
        <p:spPr/>
        <p:txBody>
          <a:bodyPr>
            <a:normAutofit lnSpcReduction="10000"/>
          </a:bodyPr>
          <a:lstStyle/>
          <a:p>
            <a:pPr>
              <a:buFont typeface="Arial" charset="0"/>
              <a:buChar char="•"/>
              <a:defRPr/>
            </a:pPr>
            <a:r>
              <a:rPr lang="en-US" b="1" dirty="0"/>
              <a:t>Power of computer chip to double every 18 to 24 months</a:t>
            </a:r>
            <a:r>
              <a:rPr lang="en-US" dirty="0"/>
              <a:t> while cost stays flat.</a:t>
            </a:r>
          </a:p>
          <a:p>
            <a:pPr>
              <a:buFont typeface="Arial" charset="0"/>
              <a:buChar char="•"/>
              <a:defRPr/>
            </a:pPr>
            <a:r>
              <a:rPr lang="en-US" dirty="0"/>
              <a:t>Organizations have opportunity to </a:t>
            </a:r>
            <a:r>
              <a:rPr lang="en-US" b="1" dirty="0"/>
              <a:t>buy, for the same price, twice the processing power in 1 ½ years</a:t>
            </a:r>
            <a:r>
              <a:rPr lang="en-US" dirty="0"/>
              <a:t>; 4 times the power in 3 years; 8 times the power in 4 ½ years, etc.</a:t>
            </a:r>
          </a:p>
          <a:p>
            <a:pPr>
              <a:buFont typeface="Arial" charset="0"/>
              <a:buChar char="•"/>
              <a:defRPr/>
            </a:pPr>
            <a:r>
              <a:rPr lang="en-US" b="1" dirty="0"/>
              <a:t>Price-to-performance ratio </a:t>
            </a:r>
            <a:r>
              <a:rPr lang="en-US" dirty="0"/>
              <a:t>will continue to </a:t>
            </a:r>
            <a:r>
              <a:rPr lang="en-US" b="1" dirty="0"/>
              <a:t>decline exponentially.</a:t>
            </a:r>
          </a:p>
          <a:p>
            <a:pPr>
              <a:buFont typeface="Arial" charset="0"/>
              <a:buChar char="•"/>
              <a:defRPr/>
            </a:pPr>
            <a:r>
              <a:rPr lang="en-US" dirty="0"/>
              <a:t>Limitations with current technologies could end trend for silicon-based chips in 10 to 20 years.</a:t>
            </a:r>
          </a:p>
        </p:txBody>
      </p:sp>
      <p:sp>
        <p:nvSpPr>
          <p:cNvPr id="4" name="Footer Placeholder 3"/>
          <p:cNvSpPr>
            <a:spLocks noGrp="1"/>
          </p:cNvSpPr>
          <p:nvPr>
            <p:ph type="ftr" sz="quarter" idx="11"/>
          </p:nvPr>
        </p:nvSpPr>
        <p:spPr/>
        <p:txBody>
          <a:bodyPr/>
          <a:lstStyle/>
          <a:p>
            <a:pPr>
              <a:defRPr/>
            </a:pPr>
            <a:r>
              <a:rPr lang="en-US" dirty="0"/>
              <a:t>Copyright 2010 John Wiley &amp; Sons, Inc.</a:t>
            </a:r>
          </a:p>
        </p:txBody>
      </p:sp>
    </p:spTree>
    <p:extLst>
      <p:ext uri="{BB962C8B-B14F-4D97-AF65-F5344CB8AC3E}">
        <p14:creationId xmlns:p14="http://schemas.microsoft.com/office/powerpoint/2010/main" val="36147142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Rectangle 2"/>
          <p:cNvSpPr>
            <a:spLocks noGrp="1" noChangeArrowheads="1"/>
          </p:cNvSpPr>
          <p:nvPr>
            <p:ph type="title"/>
          </p:nvPr>
        </p:nvSpPr>
        <p:spPr>
          <a:xfrm>
            <a:off x="604838" y="-487363"/>
            <a:ext cx="8866187" cy="1473200"/>
          </a:xfrm>
        </p:spPr>
        <p:txBody>
          <a:bodyPr/>
          <a:lstStyle/>
          <a:p>
            <a:r>
              <a:rPr lang="en-US" altLang="en-US" sz="3968" dirty="0"/>
              <a:t>Three Technology Growth “Laws”</a:t>
            </a:r>
          </a:p>
        </p:txBody>
      </p:sp>
      <p:sp>
        <p:nvSpPr>
          <p:cNvPr id="22532" name="Rectangle 3"/>
          <p:cNvSpPr>
            <a:spLocks noGrp="1" noChangeArrowheads="1"/>
          </p:cNvSpPr>
          <p:nvPr>
            <p:ph type="body" idx="1"/>
          </p:nvPr>
        </p:nvSpPr>
        <p:spPr>
          <a:xfrm>
            <a:off x="504507" y="1299668"/>
            <a:ext cx="9015612" cy="5375769"/>
          </a:xfrm>
        </p:spPr>
        <p:txBody>
          <a:bodyPr/>
          <a:lstStyle/>
          <a:p>
            <a:pPr>
              <a:lnSpc>
                <a:spcPct val="80000"/>
              </a:lnSpc>
              <a:buFontTx/>
              <a:buNone/>
            </a:pPr>
            <a:r>
              <a:rPr lang="en-US" altLang="en-US" sz="2205" dirty="0"/>
              <a:t>Three laws that are generally accepted as governing the growth of technology: </a:t>
            </a:r>
          </a:p>
          <a:p>
            <a:pPr>
              <a:lnSpc>
                <a:spcPct val="80000"/>
              </a:lnSpc>
            </a:pPr>
            <a:r>
              <a:rPr lang="en-US" altLang="en-US" sz="2646" b="1" dirty="0"/>
              <a:t>Moore's Law</a:t>
            </a:r>
            <a:r>
              <a:rPr lang="en-US" altLang="en-US" sz="2205" b="1" dirty="0"/>
              <a:t>:</a:t>
            </a:r>
            <a:r>
              <a:rPr lang="en-US" altLang="en-US" sz="2205" dirty="0"/>
              <a:t> formulated by Gordon Moore of Intel in the early 70's - the processing power of a microchip doubles every 18 months; corollary, computers become faster and the price of a given level of computing power halves every 18 months. </a:t>
            </a:r>
          </a:p>
          <a:p>
            <a:pPr>
              <a:lnSpc>
                <a:spcPct val="80000"/>
              </a:lnSpc>
            </a:pPr>
            <a:r>
              <a:rPr lang="en-US" altLang="en-US" sz="2646" b="1" dirty="0"/>
              <a:t>Gilder's Law</a:t>
            </a:r>
            <a:r>
              <a:rPr lang="en-US" altLang="en-US" sz="2205" b="1" dirty="0"/>
              <a:t>:</a:t>
            </a:r>
            <a:r>
              <a:rPr lang="en-US" altLang="en-US" sz="2205" dirty="0"/>
              <a:t> proposed by George Gilder, prolific author and prophet of the new technology age - the total bandwidth of communication systems triples every twelve months. New developments seem to confirm that bandwidth availability will continue to expand at a rate that supports Gilder's Law. </a:t>
            </a:r>
          </a:p>
          <a:p>
            <a:pPr>
              <a:lnSpc>
                <a:spcPct val="80000"/>
              </a:lnSpc>
            </a:pPr>
            <a:r>
              <a:rPr lang="en-US" altLang="en-US" sz="2646" b="1" dirty="0"/>
              <a:t>Metcalfe's Law</a:t>
            </a:r>
            <a:r>
              <a:rPr lang="en-US" altLang="en-US" sz="2205" b="1" dirty="0"/>
              <a:t>:</a:t>
            </a:r>
            <a:r>
              <a:rPr lang="en-US" altLang="en-US" sz="2205" dirty="0"/>
              <a:t> attributed to Robert Metcalfe, originator of Ethernet and founder of 3COM: the value of a network is proportional to the square of the number of nodes; so, as a network grows, the value of being connected to it grows exponentially, while the cost per user remains the same or even reduces. </a:t>
            </a:r>
          </a:p>
          <a:p>
            <a:pPr>
              <a:lnSpc>
                <a:spcPct val="80000"/>
              </a:lnSpc>
              <a:buFontTx/>
              <a:buNone/>
            </a:pPr>
            <a:r>
              <a:rPr lang="en-US" altLang="en-US" sz="2205" dirty="0"/>
              <a:t>Source: Jim Pinto, Automation.com, April 2002</a:t>
            </a:r>
          </a:p>
        </p:txBody>
      </p:sp>
    </p:spTree>
    <p:extLst>
      <p:ext uri="{BB962C8B-B14F-4D97-AF65-F5344CB8AC3E}">
        <p14:creationId xmlns:p14="http://schemas.microsoft.com/office/powerpoint/2010/main" val="1433633051"/>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p:cNvSpPr>
          <p:nvPr>
            <p:ph type="title"/>
          </p:nvPr>
        </p:nvSpPr>
        <p:spPr>
          <a:xfrm>
            <a:off x="849312" y="251989"/>
            <a:ext cx="8483635" cy="1175949"/>
          </a:xfrm>
        </p:spPr>
        <p:txBody>
          <a:bodyPr/>
          <a:lstStyle/>
          <a:p>
            <a:r>
              <a:rPr lang="en-US" altLang="en-US" sz="3968" dirty="0">
                <a:ea typeface="ヒラギノ角ゴ Pro W3"/>
                <a:cs typeface="ヒラギノ角ゴ Pro W3"/>
              </a:rPr>
              <a:t>Impacts of Rapidly Changing Price Performance of Technology</a:t>
            </a:r>
          </a:p>
        </p:txBody>
      </p:sp>
      <p:sp>
        <p:nvSpPr>
          <p:cNvPr id="26627" name="Rectangle 3"/>
          <p:cNvSpPr>
            <a:spLocks noGrp="1"/>
          </p:cNvSpPr>
          <p:nvPr>
            <p:ph type="body" idx="1"/>
          </p:nvPr>
        </p:nvSpPr>
        <p:spPr>
          <a:xfrm>
            <a:off x="588503" y="2197905"/>
            <a:ext cx="9071610" cy="4185820"/>
          </a:xfrm>
        </p:spPr>
        <p:txBody>
          <a:bodyPr/>
          <a:lstStyle/>
          <a:p>
            <a:r>
              <a:rPr lang="en-US" altLang="en-US" dirty="0">
                <a:ea typeface="ヒラギノ角ゴ Pro W3"/>
                <a:cs typeface="ヒラギノ角ゴ Pro W3"/>
              </a:rPr>
              <a:t>When </a:t>
            </a:r>
            <a:r>
              <a:rPr lang="en-US" altLang="en-US" b="1" dirty="0">
                <a:ea typeface="ヒラギノ角ゴ Pro W3"/>
                <a:cs typeface="ヒラギノ角ゴ Pro W3"/>
              </a:rPr>
              <a:t>producing products </a:t>
            </a:r>
            <a:r>
              <a:rPr lang="en-US" altLang="en-US" dirty="0">
                <a:ea typeface="ヒラギノ角ゴ Pro W3"/>
                <a:cs typeface="ヒラギノ角ゴ Pro W3"/>
              </a:rPr>
              <a:t>with a significant chip-based component, the </a:t>
            </a:r>
            <a:r>
              <a:rPr lang="en-US" altLang="en-US" b="1" dirty="0">
                <a:ea typeface="ヒラギノ角ゴ Pro W3"/>
                <a:cs typeface="ヒラギノ角ゴ Pro W3"/>
              </a:rPr>
              <a:t>semiconductors inside that product rapidly fall in value </a:t>
            </a:r>
          </a:p>
          <a:p>
            <a:pPr lvl="1"/>
            <a:r>
              <a:rPr lang="en-US" altLang="en-US" dirty="0">
                <a:ea typeface="ヒラギノ角ゴ Pro W3"/>
                <a:cs typeface="ヒラギノ角ゴ Pro W3"/>
              </a:rPr>
              <a:t>It is great when it makes your </a:t>
            </a:r>
            <a:r>
              <a:rPr lang="en-US" altLang="en-US" b="1" dirty="0">
                <a:ea typeface="ヒラギノ角ゴ Pro W3"/>
                <a:cs typeface="ヒラギノ角ゴ Pro W3"/>
              </a:rPr>
              <a:t>product cheaper </a:t>
            </a:r>
            <a:r>
              <a:rPr lang="en-US" altLang="en-US" dirty="0">
                <a:ea typeface="ヒラギノ角ゴ Pro W3"/>
                <a:cs typeface="ヒラギノ角ゴ Pro W3"/>
              </a:rPr>
              <a:t>and </a:t>
            </a:r>
            <a:r>
              <a:rPr lang="en-US" altLang="en-US" b="1" dirty="0">
                <a:ea typeface="ヒラギノ角ゴ Pro W3"/>
                <a:cs typeface="ヒラギノ角ゴ Pro W3"/>
              </a:rPr>
              <a:t>opens up new markets </a:t>
            </a:r>
            <a:r>
              <a:rPr lang="en-US" altLang="en-US" dirty="0">
                <a:ea typeface="ヒラギノ角ゴ Pro W3"/>
                <a:cs typeface="ヒラギノ角ゴ Pro W3"/>
              </a:rPr>
              <a:t>for your firm</a:t>
            </a:r>
          </a:p>
          <a:p>
            <a:pPr lvl="1"/>
            <a:r>
              <a:rPr lang="en-US" altLang="en-US" dirty="0">
                <a:ea typeface="ヒラギノ角ゴ Pro W3"/>
                <a:cs typeface="ヒラギノ角ゴ Pro W3"/>
              </a:rPr>
              <a:t>It can be a </a:t>
            </a:r>
            <a:r>
              <a:rPr lang="en-US" altLang="en-US" b="1" dirty="0">
                <a:ea typeface="ヒラギノ角ゴ Pro W3"/>
                <a:cs typeface="ヒラギノ角ゴ Pro W3"/>
              </a:rPr>
              <a:t>problem</a:t>
            </a:r>
            <a:r>
              <a:rPr lang="en-US" altLang="en-US" dirty="0">
                <a:ea typeface="ヒラギノ角ゴ Pro W3"/>
                <a:cs typeface="ヒラギノ角ゴ Pro W3"/>
              </a:rPr>
              <a:t> if you </a:t>
            </a:r>
            <a:r>
              <a:rPr lang="en-US" altLang="en-US" b="1" dirty="0">
                <a:ea typeface="ヒラギノ角ゴ Pro W3"/>
                <a:cs typeface="ヒラギノ角ゴ Pro W3"/>
              </a:rPr>
              <a:t>overproduce</a:t>
            </a:r>
            <a:r>
              <a:rPr lang="en-US" altLang="en-US" dirty="0">
                <a:ea typeface="ヒラギノ角ゴ Pro W3"/>
                <a:cs typeface="ヒラギノ角ゴ Pro W3"/>
              </a:rPr>
              <a:t> and have excess inventory </a:t>
            </a:r>
          </a:p>
        </p:txBody>
      </p:sp>
      <p:sp>
        <p:nvSpPr>
          <p:cNvPr id="26628" name="Slide Number Placeholder 3"/>
          <p:cNvSpPr txBox="1">
            <a:spLocks noGrp="1"/>
          </p:cNvSpPr>
          <p:nvPr/>
        </p:nvSpPr>
        <p:spPr bwMode="auto">
          <a:xfrm>
            <a:off x="7628451" y="7006699"/>
            <a:ext cx="2351899" cy="404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itchFamily="34" charset="0"/>
              <a:buChar char="•"/>
              <a:defRPr sz="3200">
                <a:solidFill>
                  <a:schemeClr val="tx1"/>
                </a:solidFill>
                <a:latin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lgn="r" eaLnBrk="1" hangingPunct="1">
              <a:spcBef>
                <a:spcPct val="0"/>
              </a:spcBef>
              <a:buFontTx/>
              <a:buNone/>
            </a:pPr>
            <a:r>
              <a:rPr lang="en-US" altLang="en-US" sz="1102">
                <a:solidFill>
                  <a:srgbClr val="FFFFFF"/>
                </a:solidFill>
                <a:ea typeface="ヒラギノ角ゴ Pro W3"/>
                <a:cs typeface="ヒラギノ角ゴ Pro W3"/>
              </a:rPr>
              <a:t>5-</a:t>
            </a:r>
            <a:fld id="{D04D19CC-E761-479C-9905-ABB77BA18D4C}" type="slidenum">
              <a:rPr lang="en-US" altLang="en-US" sz="1102">
                <a:solidFill>
                  <a:srgbClr val="FFFFFF"/>
                </a:solidFill>
                <a:ea typeface="ヒラギノ角ゴ Pro W3"/>
                <a:cs typeface="ヒラギノ角ゴ Pro W3"/>
              </a:rPr>
              <a:pPr algn="r" eaLnBrk="1" hangingPunct="1">
                <a:spcBef>
                  <a:spcPct val="0"/>
                </a:spcBef>
                <a:buFontTx/>
                <a:buNone/>
              </a:pPr>
              <a:t>17</a:t>
            </a:fld>
            <a:endParaRPr lang="en-US" altLang="en-US" sz="1102">
              <a:solidFill>
                <a:srgbClr val="FFFFFF"/>
              </a:solidFill>
              <a:ea typeface="ヒラギノ角ゴ Pro W3"/>
              <a:cs typeface="ヒラギノ角ゴ Pro W3"/>
            </a:endParaRPr>
          </a:p>
        </p:txBody>
      </p:sp>
    </p:spTree>
    <p:extLst>
      <p:ext uri="{BB962C8B-B14F-4D97-AF65-F5344CB8AC3E}">
        <p14:creationId xmlns:p14="http://schemas.microsoft.com/office/powerpoint/2010/main" val="3825539692"/>
      </p:ext>
    </p:extLst>
  </p:cSld>
  <p:clrMapOvr>
    <a:masterClrMapping/>
  </p:clrMapOvr>
  <p:transition spd="slow"/>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Evolution of the technological landscape</a:t>
            </a:r>
          </a:p>
        </p:txBody>
      </p:sp>
      <p:sp>
        <p:nvSpPr>
          <p:cNvPr id="3" name="Content Placeholder 2"/>
          <p:cNvSpPr>
            <a:spLocks noGrp="1"/>
          </p:cNvSpPr>
          <p:nvPr>
            <p:ph idx="1"/>
          </p:nvPr>
        </p:nvSpPr>
        <p:spPr>
          <a:xfrm>
            <a:off x="504507" y="1589568"/>
            <a:ext cx="9071610" cy="5576589"/>
          </a:xfrm>
        </p:spPr>
        <p:txBody>
          <a:bodyPr>
            <a:normAutofit fontScale="92500" lnSpcReduction="10000"/>
          </a:bodyPr>
          <a:lstStyle/>
          <a:p>
            <a:r>
              <a:rPr lang="en-US" altLang="en-US" b="1" dirty="0">
                <a:solidFill>
                  <a:schemeClr val="accent6">
                    <a:lumMod val="75000"/>
                  </a:schemeClr>
                </a:solidFill>
              </a:rPr>
              <a:t>Price elasticity:</a:t>
            </a:r>
            <a:r>
              <a:rPr lang="en-US" altLang="en-US" dirty="0"/>
              <a:t> Rate at which the demand for a product or service fluctuates with price change.</a:t>
            </a:r>
          </a:p>
          <a:p>
            <a:r>
              <a:rPr lang="en-US" altLang="en-US" dirty="0"/>
              <a:t>Evolving waves of computing:</a:t>
            </a:r>
          </a:p>
          <a:p>
            <a:pPr lvl="1"/>
            <a:r>
              <a:rPr lang="en-US" altLang="en-US" dirty="0"/>
              <a:t>1960s - Mainframe computers</a:t>
            </a:r>
          </a:p>
          <a:p>
            <a:pPr lvl="1"/>
            <a:r>
              <a:rPr lang="en-US" altLang="en-US" dirty="0"/>
              <a:t>1970s - Minicomputers</a:t>
            </a:r>
          </a:p>
          <a:p>
            <a:pPr lvl="1"/>
            <a:r>
              <a:rPr lang="en-US" altLang="en-US" dirty="0"/>
              <a:t>1980s - PCs </a:t>
            </a:r>
          </a:p>
          <a:p>
            <a:pPr lvl="1"/>
            <a:r>
              <a:rPr lang="en-US" altLang="en-US" dirty="0"/>
              <a:t>1990s - Internet computing</a:t>
            </a:r>
          </a:p>
          <a:p>
            <a:pPr lvl="1"/>
            <a:r>
              <a:rPr lang="en-US" altLang="en-US" dirty="0"/>
              <a:t>2000s - Smartphone revolution</a:t>
            </a:r>
          </a:p>
          <a:p>
            <a:pPr lvl="1"/>
            <a:r>
              <a:rPr lang="en-US" altLang="en-US" dirty="0"/>
              <a:t>2010s - Pervasive computing:</a:t>
            </a:r>
          </a:p>
          <a:p>
            <a:pPr lvl="2"/>
            <a:r>
              <a:rPr lang="en-US" altLang="en-US" dirty="0"/>
              <a:t>Vision of embedding low-cost sensors, processors, and communication into a wide array of products and the environment.</a:t>
            </a:r>
          </a:p>
          <a:p>
            <a:pPr lvl="2"/>
            <a:r>
              <a:rPr lang="en-US" altLang="en-US" dirty="0"/>
              <a:t>Allow a vast network to collect data, analyze input, and automatically coordinate collective action.</a:t>
            </a:r>
          </a:p>
          <a:p>
            <a:pPr lvl="2"/>
            <a:endParaRPr lang="en-US" altLang="en-US" dirty="0"/>
          </a:p>
        </p:txBody>
      </p:sp>
      <p:pic>
        <p:nvPicPr>
          <p:cNvPr id="1026" name="Picture 2" descr="File:SEACComputer 028.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76178" y="2254914"/>
            <a:ext cx="3486796" cy="28619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09203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3512" y="-436563"/>
            <a:ext cx="9677400" cy="1473200"/>
          </a:xfrm>
        </p:spPr>
        <p:txBody>
          <a:bodyPr>
            <a:noAutofit/>
          </a:bodyPr>
          <a:lstStyle/>
          <a:p>
            <a:r>
              <a:rPr lang="en-US" sz="3600" dirty="0"/>
              <a:t>Characteristics of Disruptive Technologies</a:t>
            </a:r>
          </a:p>
        </p:txBody>
      </p:sp>
      <p:sp>
        <p:nvSpPr>
          <p:cNvPr id="3" name="Content Placeholder 2"/>
          <p:cNvSpPr>
            <a:spLocks noGrp="1"/>
          </p:cNvSpPr>
          <p:nvPr>
            <p:ph idx="1"/>
          </p:nvPr>
        </p:nvSpPr>
        <p:spPr>
          <a:xfrm>
            <a:off x="604838" y="1049337"/>
            <a:ext cx="8866187" cy="4787900"/>
          </a:xfrm>
        </p:spPr>
        <p:txBody>
          <a:bodyPr/>
          <a:lstStyle/>
          <a:p>
            <a:r>
              <a:rPr lang="en-US" altLang="en-US" sz="2400" dirty="0"/>
              <a:t>They come to market with a set of performance attributes that existing customers do not value.</a:t>
            </a:r>
          </a:p>
          <a:p>
            <a:r>
              <a:rPr lang="en-US" altLang="en-US" sz="2400" dirty="0"/>
              <a:t>Over time the performance attributes improve to the point where they invade established markets.</a:t>
            </a:r>
          </a:p>
          <a:p>
            <a:endParaRPr lang="en-US" sz="2400" dirty="0"/>
          </a:p>
        </p:txBody>
      </p:sp>
      <p:cxnSp>
        <p:nvCxnSpPr>
          <p:cNvPr id="15" name="Straight Arrow Connector 14"/>
          <p:cNvCxnSpPr/>
          <p:nvPr/>
        </p:nvCxnSpPr>
        <p:spPr>
          <a:xfrm flipV="1">
            <a:off x="2706714" y="3131407"/>
            <a:ext cx="2996364" cy="2265057"/>
          </a:xfrm>
          <a:prstGeom prst="straightConnector1">
            <a:avLst/>
          </a:prstGeom>
          <a:ln>
            <a:solidFill>
              <a:schemeClr val="accent4"/>
            </a:solidFill>
            <a:tailEnd type="triangle"/>
          </a:ln>
          <a:effectLst/>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rot="16200000">
            <a:off x="-993242" y="4120423"/>
            <a:ext cx="3526873" cy="431657"/>
          </a:xfrm>
          <a:prstGeom prst="rect">
            <a:avLst/>
          </a:prstGeom>
          <a:noFill/>
        </p:spPr>
        <p:txBody>
          <a:bodyPr wrap="square" rtlCol="0">
            <a:spAutoFit/>
          </a:bodyPr>
          <a:lstStyle/>
          <a:p>
            <a:r>
              <a:rPr lang="en-US" sz="2205" dirty="0"/>
              <a:t>Product Performance</a:t>
            </a:r>
          </a:p>
        </p:txBody>
      </p:sp>
      <p:grpSp>
        <p:nvGrpSpPr>
          <p:cNvPr id="4" name="Group 29"/>
          <p:cNvGrpSpPr/>
          <p:nvPr/>
        </p:nvGrpSpPr>
        <p:grpSpPr>
          <a:xfrm>
            <a:off x="770194" y="3221568"/>
            <a:ext cx="8484786" cy="4164358"/>
            <a:chOff x="698226" y="2922548"/>
            <a:chExt cx="7697244" cy="3777830"/>
          </a:xfrm>
        </p:grpSpPr>
        <p:cxnSp>
          <p:nvCxnSpPr>
            <p:cNvPr id="6" name="Straight Arrow Connector 5"/>
            <p:cNvCxnSpPr/>
            <p:nvPr/>
          </p:nvCxnSpPr>
          <p:spPr>
            <a:xfrm flipV="1">
              <a:off x="1233714" y="2956142"/>
              <a:ext cx="0" cy="3043825"/>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flipV="1">
              <a:off x="845457" y="5654457"/>
              <a:ext cx="7453086" cy="71502"/>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flipV="1">
              <a:off x="1233714" y="3512492"/>
              <a:ext cx="6231798" cy="826732"/>
            </a:xfrm>
            <a:prstGeom prst="straightConnector1">
              <a:avLst/>
            </a:prstGeom>
            <a:ln>
              <a:solidFill>
                <a:schemeClr val="accent4">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flipV="1">
              <a:off x="1233714" y="4442600"/>
              <a:ext cx="6231798" cy="826732"/>
            </a:xfrm>
            <a:prstGeom prst="straightConnector1">
              <a:avLst/>
            </a:prstGeom>
            <a:ln>
              <a:solidFill>
                <a:schemeClr val="accent4">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flipV="1">
              <a:off x="4211777" y="3357778"/>
              <a:ext cx="2718247" cy="2054819"/>
            </a:xfrm>
            <a:prstGeom prst="straightConnector1">
              <a:avLst/>
            </a:prstGeom>
            <a:ln>
              <a:solidFill>
                <a:schemeClr val="accent4"/>
              </a:solidFill>
              <a:tailEnd type="triangle"/>
            </a:ln>
            <a:effectLst/>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4246323" y="5852415"/>
              <a:ext cx="926926" cy="391591"/>
            </a:xfrm>
            <a:prstGeom prst="rect">
              <a:avLst/>
            </a:prstGeom>
            <a:noFill/>
          </p:spPr>
          <p:txBody>
            <a:bodyPr wrap="square" rtlCol="0">
              <a:spAutoFit/>
            </a:bodyPr>
            <a:lstStyle/>
            <a:p>
              <a:r>
                <a:rPr lang="en-US" sz="2205" dirty="0"/>
                <a:t>Time</a:t>
              </a:r>
            </a:p>
          </p:txBody>
        </p:sp>
        <p:sp>
          <p:nvSpPr>
            <p:cNvPr id="20" name="TextBox 19"/>
            <p:cNvSpPr txBox="1"/>
            <p:nvPr/>
          </p:nvSpPr>
          <p:spPr>
            <a:xfrm>
              <a:off x="1435671" y="2922548"/>
              <a:ext cx="2440674" cy="822621"/>
            </a:xfrm>
            <a:prstGeom prst="rect">
              <a:avLst/>
            </a:prstGeom>
            <a:noFill/>
          </p:spPr>
          <p:txBody>
            <a:bodyPr wrap="square" rtlCol="0">
              <a:spAutoFit/>
            </a:bodyPr>
            <a:lstStyle/>
            <a:p>
              <a:r>
                <a:rPr lang="en-US" sz="1764" dirty="0"/>
                <a:t>Performance demanded at the high end of the market</a:t>
              </a:r>
            </a:p>
          </p:txBody>
        </p:sp>
        <p:sp>
          <p:nvSpPr>
            <p:cNvPr id="21" name="TextBox 20"/>
            <p:cNvSpPr txBox="1"/>
            <p:nvPr/>
          </p:nvSpPr>
          <p:spPr>
            <a:xfrm>
              <a:off x="5517335" y="4787933"/>
              <a:ext cx="2440674" cy="822621"/>
            </a:xfrm>
            <a:prstGeom prst="rect">
              <a:avLst/>
            </a:prstGeom>
            <a:noFill/>
          </p:spPr>
          <p:txBody>
            <a:bodyPr wrap="square" rtlCol="0">
              <a:spAutoFit/>
            </a:bodyPr>
            <a:lstStyle/>
            <a:p>
              <a:r>
                <a:rPr lang="en-US" sz="1764" dirty="0"/>
                <a:t>Performance demanded at the low end of the market</a:t>
              </a:r>
            </a:p>
          </p:txBody>
        </p:sp>
        <p:sp>
          <p:nvSpPr>
            <p:cNvPr id="22" name="TextBox 21"/>
            <p:cNvSpPr txBox="1"/>
            <p:nvPr/>
          </p:nvSpPr>
          <p:spPr>
            <a:xfrm rot="19378565">
              <a:off x="2876684" y="3700191"/>
              <a:ext cx="2440674" cy="330049"/>
            </a:xfrm>
            <a:prstGeom prst="rect">
              <a:avLst/>
            </a:prstGeom>
            <a:noFill/>
          </p:spPr>
          <p:txBody>
            <a:bodyPr wrap="square" rtlCol="0">
              <a:spAutoFit/>
            </a:bodyPr>
            <a:lstStyle/>
            <a:p>
              <a:r>
                <a:rPr lang="en-US" sz="1764" dirty="0"/>
                <a:t>Incumbent market leader</a:t>
              </a:r>
            </a:p>
          </p:txBody>
        </p:sp>
        <p:sp>
          <p:nvSpPr>
            <p:cNvPr id="23" name="TextBox 22"/>
            <p:cNvSpPr txBox="1"/>
            <p:nvPr/>
          </p:nvSpPr>
          <p:spPr>
            <a:xfrm rot="19378565">
              <a:off x="4254087" y="3989477"/>
              <a:ext cx="2440674" cy="330049"/>
            </a:xfrm>
            <a:prstGeom prst="rect">
              <a:avLst/>
            </a:prstGeom>
            <a:noFill/>
          </p:spPr>
          <p:txBody>
            <a:bodyPr wrap="square" rtlCol="0">
              <a:spAutoFit/>
            </a:bodyPr>
            <a:lstStyle/>
            <a:p>
              <a:r>
                <a:rPr lang="en-US" sz="1764" dirty="0"/>
                <a:t>Disruptive innovation</a:t>
              </a:r>
            </a:p>
          </p:txBody>
        </p:sp>
        <p:cxnSp>
          <p:nvCxnSpPr>
            <p:cNvPr id="25" name="Straight Connector 24"/>
            <p:cNvCxnSpPr/>
            <p:nvPr/>
          </p:nvCxnSpPr>
          <p:spPr>
            <a:xfrm flipH="1">
              <a:off x="1809730" y="3602177"/>
              <a:ext cx="186532" cy="571679"/>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a:off x="7065962" y="4646492"/>
              <a:ext cx="145063" cy="229234"/>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29" name="TextBox 28"/>
            <p:cNvSpPr txBox="1"/>
            <p:nvPr/>
          </p:nvSpPr>
          <p:spPr>
            <a:xfrm>
              <a:off x="698226" y="6185818"/>
              <a:ext cx="7697244" cy="514560"/>
            </a:xfrm>
            <a:prstGeom prst="rect">
              <a:avLst/>
            </a:prstGeom>
            <a:noFill/>
          </p:spPr>
          <p:txBody>
            <a:bodyPr wrap="square" rtlCol="0">
              <a:spAutoFit/>
            </a:bodyPr>
            <a:lstStyle/>
            <a:p>
              <a:r>
                <a:rPr lang="en-US" sz="1543" dirty="0"/>
                <a:t>Source: Adapted from C. Christensen, </a:t>
              </a:r>
              <a:r>
                <a:rPr lang="en-US" sz="1543" i="1" dirty="0"/>
                <a:t>The Innovator’s Dilemma.</a:t>
              </a:r>
              <a:r>
                <a:rPr lang="en-US" sz="1543" dirty="0"/>
                <a:t> Harvard Business School Press, 2013. </a:t>
              </a:r>
            </a:p>
          </p:txBody>
        </p:sp>
      </p:grpSp>
    </p:spTree>
    <p:extLst>
      <p:ext uri="{BB962C8B-B14F-4D97-AF65-F5344CB8AC3E}">
        <p14:creationId xmlns:p14="http://schemas.microsoft.com/office/powerpoint/2010/main" val="14301465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5F7F0E2C-A18E-4383-A078-5581D5701770}"/>
              </a:ext>
            </a:extLst>
          </p:cNvPr>
          <p:cNvSpPr>
            <a:spLocks noGrp="1" noChangeArrowheads="1"/>
          </p:cNvSpPr>
          <p:nvPr>
            <p:ph type="title"/>
          </p:nvPr>
        </p:nvSpPr>
        <p:spPr/>
        <p:txBody>
          <a:bodyPr/>
          <a:lstStyle/>
          <a:p>
            <a:pPr eaLnBrk="1" hangingPunct="1">
              <a:defRPr/>
            </a:pPr>
            <a:r>
              <a:rPr lang="en-US" altLang="en-US" sz="3968" dirty="0"/>
              <a:t>Managing IT Resources</a:t>
            </a:r>
            <a:br>
              <a:rPr lang="en-US" altLang="en-US" sz="3968" dirty="0"/>
            </a:br>
            <a:r>
              <a:rPr lang="en-US" altLang="en-US" sz="3968" dirty="0"/>
              <a:t>Class Outline: Thurs, Sept 13, 2018</a:t>
            </a:r>
          </a:p>
        </p:txBody>
      </p:sp>
      <p:sp>
        <p:nvSpPr>
          <p:cNvPr id="6147" name="Rectangle 3">
            <a:extLst>
              <a:ext uri="{FF2B5EF4-FFF2-40B4-BE49-F238E27FC236}">
                <a16:creationId xmlns:a16="http://schemas.microsoft.com/office/drawing/2014/main" id="{31FF32C9-E951-4F7B-B228-5D72CCC2D9FB}"/>
              </a:ext>
            </a:extLst>
          </p:cNvPr>
          <p:cNvSpPr>
            <a:spLocks noGrp="1"/>
          </p:cNvSpPr>
          <p:nvPr>
            <p:ph idx="1"/>
          </p:nvPr>
        </p:nvSpPr>
        <p:spPr>
          <a:xfrm>
            <a:off x="1077913" y="2098675"/>
            <a:ext cx="8666162" cy="5795963"/>
          </a:xfrm>
        </p:spPr>
        <p:txBody>
          <a:bodyPr/>
          <a:lstStyle/>
          <a:p>
            <a:pPr eaLnBrk="1" hangingPunct="1">
              <a:lnSpc>
                <a:spcPct val="80000"/>
              </a:lnSpc>
            </a:pPr>
            <a:r>
              <a:rPr lang="en-US" altLang="en-US" dirty="0">
                <a:solidFill>
                  <a:srgbClr val="FF0000"/>
                </a:solidFill>
                <a:ea typeface="ＭＳ Ｐゴシック" panose="020B0600070205080204" pitchFamily="34" charset="-128"/>
              </a:rPr>
              <a:t>Project Teams submit Term Project Proposals tonight by EOD – 11:59 PM</a:t>
            </a:r>
          </a:p>
          <a:p>
            <a:pPr eaLnBrk="1" hangingPunct="1">
              <a:lnSpc>
                <a:spcPct val="80000"/>
              </a:lnSpc>
            </a:pPr>
            <a:r>
              <a:rPr lang="en-US" altLang="en-US" dirty="0">
                <a:ea typeface="ＭＳ Ｐゴシック" panose="020B0600070205080204" pitchFamily="34" charset="-128"/>
              </a:rPr>
              <a:t>Meet &amp; Greet Event</a:t>
            </a:r>
          </a:p>
          <a:p>
            <a:pPr eaLnBrk="1" hangingPunct="1">
              <a:lnSpc>
                <a:spcPct val="80000"/>
              </a:lnSpc>
            </a:pPr>
            <a:r>
              <a:rPr lang="en-US" altLang="en-US" dirty="0">
                <a:ea typeface="ＭＳ Ｐゴシック" panose="020B0600070205080204" pitchFamily="34" charset="-128"/>
              </a:rPr>
              <a:t>Current Event Articles</a:t>
            </a:r>
          </a:p>
          <a:p>
            <a:pPr eaLnBrk="1" hangingPunct="1">
              <a:lnSpc>
                <a:spcPct val="80000"/>
              </a:lnSpc>
            </a:pPr>
            <a:r>
              <a:rPr lang="en-US" altLang="en-US" dirty="0">
                <a:ea typeface="ＭＳ Ｐゴシック" panose="020B0600070205080204" pitchFamily="34" charset="-128"/>
              </a:rPr>
              <a:t>Economics of IT</a:t>
            </a:r>
          </a:p>
          <a:p>
            <a:pPr eaLnBrk="1" hangingPunct="1">
              <a:lnSpc>
                <a:spcPct val="80000"/>
              </a:lnSpc>
            </a:pPr>
            <a:r>
              <a:rPr lang="en-US" altLang="en-US" dirty="0">
                <a:ea typeface="ＭＳ Ｐゴシック" panose="020B0600070205080204" pitchFamily="34" charset="-128"/>
              </a:rPr>
              <a:t>Cost-Benefit Analysis</a:t>
            </a:r>
          </a:p>
          <a:p>
            <a:pPr eaLnBrk="1" hangingPunct="1">
              <a:lnSpc>
                <a:spcPct val="80000"/>
              </a:lnSpc>
            </a:pPr>
            <a:r>
              <a:rPr lang="en-US" altLang="en-US" dirty="0">
                <a:ea typeface="ＭＳ Ｐゴシック" panose="020B0600070205080204" pitchFamily="34" charset="-128"/>
              </a:rPr>
              <a:t>In-Class Exercise - CBA</a:t>
            </a:r>
          </a:p>
          <a:p>
            <a:pPr eaLnBrk="1" hangingPunct="1">
              <a:lnSpc>
                <a:spcPct val="80000"/>
              </a:lnSpc>
            </a:pPr>
            <a:r>
              <a:rPr lang="en-US" altLang="en-US" dirty="0">
                <a:ea typeface="ＭＳ Ｐゴシック" panose="020B0600070205080204" pitchFamily="34" charset="-128"/>
              </a:rPr>
              <a:t>Meet with Project Teams about Project Proposal (if time permits)</a:t>
            </a:r>
          </a:p>
        </p:txBody>
      </p:sp>
    </p:spTree>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1" name="Rectangle 2"/>
          <p:cNvSpPr>
            <a:spLocks noGrp="1" noChangeArrowheads="1"/>
          </p:cNvSpPr>
          <p:nvPr>
            <p:ph type="title"/>
          </p:nvPr>
        </p:nvSpPr>
        <p:spPr>
          <a:xfrm>
            <a:off x="468312" y="427037"/>
            <a:ext cx="9239603" cy="1076204"/>
          </a:xfrm>
        </p:spPr>
        <p:txBody>
          <a:bodyPr/>
          <a:lstStyle/>
          <a:p>
            <a:r>
              <a:rPr lang="en-US" altLang="en-US" sz="4409" dirty="0"/>
              <a:t>Porter Five Forces of Competition</a:t>
            </a:r>
          </a:p>
        </p:txBody>
      </p:sp>
      <p:sp>
        <p:nvSpPr>
          <p:cNvPr id="32772" name="Rectangle 3"/>
          <p:cNvSpPr>
            <a:spLocks noChangeArrowheads="1"/>
          </p:cNvSpPr>
          <p:nvPr/>
        </p:nvSpPr>
        <p:spPr bwMode="auto">
          <a:xfrm>
            <a:off x="3892361" y="3527848"/>
            <a:ext cx="2183906" cy="1763924"/>
          </a:xfrm>
          <a:prstGeom prst="rect">
            <a:avLst/>
          </a:prstGeom>
          <a:solidFill>
            <a:srgbClr val="C3C0FE"/>
          </a:solidFill>
          <a:ln w="9525">
            <a:solidFill>
              <a:schemeClr val="tx1"/>
            </a:solidFill>
            <a:miter lim="800000"/>
            <a:headEnd/>
            <a:tailEnd/>
          </a:ln>
        </p:spPr>
        <p:txBody>
          <a:bodyPr wrap="none" anchor="ctr"/>
          <a:lstStyle>
            <a:lvl1pPr>
              <a:spcBef>
                <a:spcPct val="20000"/>
              </a:spcBef>
              <a:buFont typeface="Arial" pitchFamily="34" charset="0"/>
              <a:buChar char="•"/>
              <a:defRPr sz="3200">
                <a:solidFill>
                  <a:schemeClr val="tx1"/>
                </a:solidFill>
                <a:latin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lgn="ctr">
              <a:spcBef>
                <a:spcPct val="0"/>
              </a:spcBef>
              <a:buFontTx/>
              <a:buNone/>
            </a:pPr>
            <a:r>
              <a:rPr lang="en-US" altLang="en-US" sz="2646" b="1">
                <a:solidFill>
                  <a:srgbClr val="1F497D"/>
                </a:solidFill>
                <a:latin typeface="Times New Roman" pitchFamily="18" charset="0"/>
              </a:rPr>
              <a:t>Industry </a:t>
            </a:r>
          </a:p>
          <a:p>
            <a:pPr algn="ctr">
              <a:spcBef>
                <a:spcPct val="0"/>
              </a:spcBef>
              <a:buFontTx/>
              <a:buNone/>
            </a:pPr>
            <a:r>
              <a:rPr lang="en-US" altLang="en-US" sz="2646" b="1">
                <a:solidFill>
                  <a:srgbClr val="1F497D"/>
                </a:solidFill>
                <a:latin typeface="Times New Roman" pitchFamily="18" charset="0"/>
              </a:rPr>
              <a:t>Competitors</a:t>
            </a:r>
            <a:endParaRPr lang="en-US" altLang="en-US" sz="2646">
              <a:solidFill>
                <a:srgbClr val="1F497D"/>
              </a:solidFill>
              <a:latin typeface="Times New Roman" pitchFamily="18" charset="0"/>
            </a:endParaRPr>
          </a:p>
        </p:txBody>
      </p:sp>
      <p:sp>
        <p:nvSpPr>
          <p:cNvPr id="32773" name="Rectangle 4"/>
          <p:cNvSpPr>
            <a:spLocks noChangeArrowheads="1"/>
          </p:cNvSpPr>
          <p:nvPr/>
        </p:nvSpPr>
        <p:spPr bwMode="auto">
          <a:xfrm>
            <a:off x="4144351" y="2015913"/>
            <a:ext cx="1595931" cy="923960"/>
          </a:xfrm>
          <a:prstGeom prst="rect">
            <a:avLst/>
          </a:prstGeom>
          <a:solidFill>
            <a:srgbClr val="C3C0FE"/>
          </a:solidFill>
          <a:ln w="9525">
            <a:solidFill>
              <a:schemeClr val="tx1"/>
            </a:solidFill>
            <a:miter lim="800000"/>
            <a:headEnd/>
            <a:tailEnd/>
          </a:ln>
        </p:spPr>
        <p:txBody>
          <a:bodyPr wrap="none" anchor="ctr"/>
          <a:lstStyle>
            <a:lvl1pPr>
              <a:spcBef>
                <a:spcPct val="20000"/>
              </a:spcBef>
              <a:buFont typeface="Arial" pitchFamily="34" charset="0"/>
              <a:buChar char="•"/>
              <a:defRPr sz="3200">
                <a:solidFill>
                  <a:schemeClr val="tx1"/>
                </a:solidFill>
                <a:latin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lgn="ctr">
              <a:spcBef>
                <a:spcPct val="0"/>
              </a:spcBef>
              <a:buFontTx/>
              <a:buNone/>
            </a:pPr>
            <a:r>
              <a:rPr lang="en-US" altLang="en-US" sz="2646" b="1">
                <a:solidFill>
                  <a:srgbClr val="1F497D"/>
                </a:solidFill>
                <a:latin typeface="Times New Roman" pitchFamily="18" charset="0"/>
              </a:rPr>
              <a:t>Suppliers</a:t>
            </a:r>
            <a:endParaRPr lang="en-US" altLang="en-US" sz="2646">
              <a:solidFill>
                <a:srgbClr val="1F497D"/>
              </a:solidFill>
              <a:latin typeface="Times New Roman" pitchFamily="18" charset="0"/>
            </a:endParaRPr>
          </a:p>
        </p:txBody>
      </p:sp>
      <p:sp>
        <p:nvSpPr>
          <p:cNvPr id="32774" name="Line 5"/>
          <p:cNvSpPr>
            <a:spLocks noChangeShapeType="1"/>
          </p:cNvSpPr>
          <p:nvPr/>
        </p:nvSpPr>
        <p:spPr bwMode="auto">
          <a:xfrm>
            <a:off x="4900318" y="2939873"/>
            <a:ext cx="0" cy="587975"/>
          </a:xfrm>
          <a:prstGeom prst="line">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32775" name="Rectangle 6"/>
          <p:cNvSpPr>
            <a:spLocks noChangeArrowheads="1"/>
          </p:cNvSpPr>
          <p:nvPr/>
        </p:nvSpPr>
        <p:spPr bwMode="auto">
          <a:xfrm>
            <a:off x="7476207" y="3947830"/>
            <a:ext cx="1595931" cy="1007957"/>
          </a:xfrm>
          <a:prstGeom prst="rect">
            <a:avLst/>
          </a:prstGeom>
          <a:solidFill>
            <a:srgbClr val="C3C0FE"/>
          </a:solidFill>
          <a:ln w="9525">
            <a:solidFill>
              <a:schemeClr val="tx1"/>
            </a:solidFill>
            <a:miter lim="800000"/>
            <a:headEnd/>
            <a:tailEnd/>
          </a:ln>
        </p:spPr>
        <p:txBody>
          <a:bodyPr wrap="none" anchor="ctr"/>
          <a:lstStyle>
            <a:lvl1pPr>
              <a:spcBef>
                <a:spcPct val="20000"/>
              </a:spcBef>
              <a:buFont typeface="Arial" pitchFamily="34" charset="0"/>
              <a:buChar char="•"/>
              <a:defRPr sz="3200">
                <a:solidFill>
                  <a:schemeClr val="tx1"/>
                </a:solidFill>
                <a:latin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lgn="ctr">
              <a:spcBef>
                <a:spcPct val="0"/>
              </a:spcBef>
              <a:buFontTx/>
              <a:buNone/>
            </a:pPr>
            <a:r>
              <a:rPr lang="en-US" altLang="en-US" sz="2646" b="1">
                <a:solidFill>
                  <a:srgbClr val="1F497D"/>
                </a:solidFill>
                <a:latin typeface="Times New Roman" pitchFamily="18" charset="0"/>
              </a:rPr>
              <a:t>Substitutes</a:t>
            </a:r>
            <a:endParaRPr lang="en-US" altLang="en-US" sz="2646">
              <a:solidFill>
                <a:srgbClr val="1F497D"/>
              </a:solidFill>
              <a:latin typeface="Times New Roman" pitchFamily="18" charset="0"/>
            </a:endParaRPr>
          </a:p>
        </p:txBody>
      </p:sp>
      <p:sp>
        <p:nvSpPr>
          <p:cNvPr id="32776" name="Rectangle 7"/>
          <p:cNvSpPr>
            <a:spLocks noChangeArrowheads="1"/>
          </p:cNvSpPr>
          <p:nvPr/>
        </p:nvSpPr>
        <p:spPr bwMode="auto">
          <a:xfrm>
            <a:off x="4228347" y="5963743"/>
            <a:ext cx="1427939" cy="1007957"/>
          </a:xfrm>
          <a:prstGeom prst="rect">
            <a:avLst/>
          </a:prstGeom>
          <a:solidFill>
            <a:srgbClr val="C3C0FE"/>
          </a:solidFill>
          <a:ln w="9525">
            <a:solidFill>
              <a:schemeClr val="tx1"/>
            </a:solidFill>
            <a:miter lim="800000"/>
            <a:headEnd/>
            <a:tailEnd/>
          </a:ln>
        </p:spPr>
        <p:txBody>
          <a:bodyPr wrap="none" anchor="ctr"/>
          <a:lstStyle>
            <a:lvl1pPr>
              <a:spcBef>
                <a:spcPct val="20000"/>
              </a:spcBef>
              <a:buFont typeface="Arial" pitchFamily="34" charset="0"/>
              <a:buChar char="•"/>
              <a:defRPr sz="3200">
                <a:solidFill>
                  <a:schemeClr val="tx1"/>
                </a:solidFill>
                <a:latin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lgn="ctr">
              <a:spcBef>
                <a:spcPct val="0"/>
              </a:spcBef>
              <a:buFontTx/>
              <a:buNone/>
            </a:pPr>
            <a:r>
              <a:rPr lang="en-US" altLang="en-US" sz="2646" b="1">
                <a:solidFill>
                  <a:srgbClr val="1F497D"/>
                </a:solidFill>
                <a:latin typeface="Times New Roman" pitchFamily="18" charset="0"/>
              </a:rPr>
              <a:t>Buyers</a:t>
            </a:r>
            <a:endParaRPr lang="en-US" altLang="en-US" sz="2646">
              <a:solidFill>
                <a:srgbClr val="1F497D"/>
              </a:solidFill>
              <a:latin typeface="Times New Roman" pitchFamily="18" charset="0"/>
            </a:endParaRPr>
          </a:p>
        </p:txBody>
      </p:sp>
      <p:sp>
        <p:nvSpPr>
          <p:cNvPr id="32777" name="Rectangle 8"/>
          <p:cNvSpPr>
            <a:spLocks noChangeArrowheads="1"/>
          </p:cNvSpPr>
          <p:nvPr/>
        </p:nvSpPr>
        <p:spPr bwMode="auto">
          <a:xfrm>
            <a:off x="840492" y="4031826"/>
            <a:ext cx="1679928" cy="1007957"/>
          </a:xfrm>
          <a:prstGeom prst="rect">
            <a:avLst/>
          </a:prstGeom>
          <a:solidFill>
            <a:srgbClr val="C3C0FE"/>
          </a:solidFill>
          <a:ln w="9525">
            <a:solidFill>
              <a:schemeClr val="tx1"/>
            </a:solidFill>
            <a:miter lim="800000"/>
            <a:headEnd/>
            <a:tailEnd/>
          </a:ln>
        </p:spPr>
        <p:txBody>
          <a:bodyPr wrap="none" anchor="ctr"/>
          <a:lstStyle>
            <a:lvl1pPr>
              <a:spcBef>
                <a:spcPct val="20000"/>
              </a:spcBef>
              <a:buFont typeface="Arial" pitchFamily="34" charset="0"/>
              <a:buChar char="•"/>
              <a:defRPr sz="3200">
                <a:solidFill>
                  <a:schemeClr val="tx1"/>
                </a:solidFill>
                <a:latin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lgn="ctr">
              <a:spcBef>
                <a:spcPct val="0"/>
              </a:spcBef>
              <a:buFontTx/>
              <a:buNone/>
            </a:pPr>
            <a:r>
              <a:rPr lang="en-US" altLang="en-US" sz="2646" b="1">
                <a:solidFill>
                  <a:srgbClr val="1F497D"/>
                </a:solidFill>
                <a:latin typeface="Times New Roman" pitchFamily="18" charset="0"/>
              </a:rPr>
              <a:t>Potential</a:t>
            </a:r>
          </a:p>
          <a:p>
            <a:pPr algn="ctr">
              <a:spcBef>
                <a:spcPct val="0"/>
              </a:spcBef>
              <a:buFontTx/>
              <a:buNone/>
            </a:pPr>
            <a:r>
              <a:rPr lang="en-US" altLang="en-US" sz="2646" b="1">
                <a:solidFill>
                  <a:srgbClr val="1F497D"/>
                </a:solidFill>
                <a:latin typeface="Times New Roman" pitchFamily="18" charset="0"/>
              </a:rPr>
              <a:t>Entrants</a:t>
            </a:r>
          </a:p>
        </p:txBody>
      </p:sp>
      <p:sp>
        <p:nvSpPr>
          <p:cNvPr id="32778" name="Line 9"/>
          <p:cNvSpPr>
            <a:spLocks noChangeShapeType="1"/>
          </p:cNvSpPr>
          <p:nvPr/>
        </p:nvSpPr>
        <p:spPr bwMode="auto">
          <a:xfrm flipV="1">
            <a:off x="4956316" y="5291772"/>
            <a:ext cx="0" cy="671971"/>
          </a:xfrm>
          <a:prstGeom prst="line">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32779" name="Line 10"/>
          <p:cNvSpPr>
            <a:spLocks noChangeShapeType="1"/>
          </p:cNvSpPr>
          <p:nvPr/>
        </p:nvSpPr>
        <p:spPr bwMode="auto">
          <a:xfrm>
            <a:off x="2520420" y="4535805"/>
            <a:ext cx="1343942" cy="0"/>
          </a:xfrm>
          <a:prstGeom prst="line">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32780" name="Line 11"/>
          <p:cNvSpPr>
            <a:spLocks noChangeShapeType="1"/>
          </p:cNvSpPr>
          <p:nvPr/>
        </p:nvSpPr>
        <p:spPr bwMode="auto">
          <a:xfrm flipH="1">
            <a:off x="6048269" y="4451808"/>
            <a:ext cx="1343942" cy="0"/>
          </a:xfrm>
          <a:prstGeom prst="line">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32781" name="Text Box 12"/>
          <p:cNvSpPr txBox="1">
            <a:spLocks noChangeArrowheads="1"/>
          </p:cNvSpPr>
          <p:nvPr/>
        </p:nvSpPr>
        <p:spPr bwMode="auto">
          <a:xfrm>
            <a:off x="420510" y="6551718"/>
            <a:ext cx="1847921" cy="499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itchFamily="34" charset="0"/>
              <a:buChar char="•"/>
              <a:defRPr sz="3200">
                <a:solidFill>
                  <a:schemeClr val="tx1"/>
                </a:solidFill>
                <a:latin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eaLnBrk="1" hangingPunct="1">
              <a:spcBef>
                <a:spcPct val="50000"/>
              </a:spcBef>
              <a:buFontTx/>
              <a:buNone/>
            </a:pPr>
            <a:endParaRPr lang="en-US" altLang="en-US" sz="2646">
              <a:latin typeface="Tahoma" pitchFamily="34" charset="0"/>
            </a:endParaRPr>
          </a:p>
        </p:txBody>
      </p:sp>
    </p:spTree>
    <p:extLst>
      <p:ext uri="{BB962C8B-B14F-4D97-AF65-F5344CB8AC3E}">
        <p14:creationId xmlns:p14="http://schemas.microsoft.com/office/powerpoint/2010/main" val="2855700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1" name="Rectangle 2"/>
          <p:cNvSpPr>
            <a:spLocks noGrp="1" noChangeArrowheads="1"/>
          </p:cNvSpPr>
          <p:nvPr>
            <p:ph type="title"/>
          </p:nvPr>
        </p:nvSpPr>
        <p:spPr>
          <a:xfrm>
            <a:off x="457022" y="2560637"/>
            <a:ext cx="9239603" cy="1076204"/>
          </a:xfrm>
        </p:spPr>
        <p:txBody>
          <a:bodyPr/>
          <a:lstStyle/>
          <a:p>
            <a:r>
              <a:rPr lang="en-US" altLang="en-US" sz="4409" dirty="0"/>
              <a:t>What is Your Analysis of Apple given the developments from yesterday?</a:t>
            </a:r>
          </a:p>
        </p:txBody>
      </p:sp>
      <p:sp>
        <p:nvSpPr>
          <p:cNvPr id="32781" name="Text Box 12"/>
          <p:cNvSpPr txBox="1">
            <a:spLocks noChangeArrowheads="1"/>
          </p:cNvSpPr>
          <p:nvPr/>
        </p:nvSpPr>
        <p:spPr bwMode="auto">
          <a:xfrm>
            <a:off x="420510" y="6551718"/>
            <a:ext cx="1847921" cy="499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itchFamily="34" charset="0"/>
              <a:buChar char="•"/>
              <a:defRPr sz="3200">
                <a:solidFill>
                  <a:schemeClr val="tx1"/>
                </a:solidFill>
                <a:latin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eaLnBrk="1" hangingPunct="1">
              <a:spcBef>
                <a:spcPct val="50000"/>
              </a:spcBef>
              <a:buFontTx/>
              <a:buNone/>
            </a:pPr>
            <a:endParaRPr lang="en-US" altLang="en-US" sz="2646">
              <a:latin typeface="Tahoma" pitchFamily="34" charset="0"/>
            </a:endParaRPr>
          </a:p>
        </p:txBody>
      </p:sp>
    </p:spTree>
    <p:extLst>
      <p:ext uri="{BB962C8B-B14F-4D97-AF65-F5344CB8AC3E}">
        <p14:creationId xmlns:p14="http://schemas.microsoft.com/office/powerpoint/2010/main" val="6764512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Slide Number Placeholder 6"/>
          <p:cNvSpPr>
            <a:spLocks noGrp="1"/>
          </p:cNvSpPr>
          <p:nvPr>
            <p:ph type="sldNum" sz="quarter" idx="12"/>
          </p:nvPr>
        </p:nvSpPr>
        <p:spPr/>
        <p:txBody>
          <a:bodyPr/>
          <a:lstStyle/>
          <a:p>
            <a:pPr>
              <a:defRPr/>
            </a:pPr>
            <a:fld id="{8B48074E-CA6E-4EEA-8D46-2C6844FA7D25}" type="slidenum">
              <a:rPr lang="en-US" smtClean="0">
                <a:latin typeface="Arial" pitchFamily="34" charset="0"/>
              </a:rPr>
              <a:pPr>
                <a:defRPr/>
              </a:pPr>
              <a:t>22</a:t>
            </a:fld>
            <a:endParaRPr lang="en-US">
              <a:latin typeface="Arial" pitchFamily="34" charset="0"/>
            </a:endParaRPr>
          </a:p>
        </p:txBody>
      </p:sp>
      <p:sp>
        <p:nvSpPr>
          <p:cNvPr id="36867" name="Rectangle 2"/>
          <p:cNvSpPr>
            <a:spLocks noChangeArrowheads="1"/>
          </p:cNvSpPr>
          <p:nvPr/>
        </p:nvSpPr>
        <p:spPr bwMode="auto">
          <a:xfrm>
            <a:off x="-83468" y="-1"/>
            <a:ext cx="10079567" cy="7559675"/>
          </a:xfrm>
          <a:prstGeom prst="rect">
            <a:avLst/>
          </a:prstGeom>
          <a:solidFill>
            <a:schemeClr val="bg1"/>
          </a:solidFill>
          <a:ln w="9525">
            <a:solidFill>
              <a:schemeClr val="tx1"/>
            </a:solidFill>
            <a:miter lim="800000"/>
            <a:headEnd/>
            <a:tailEnd/>
          </a:ln>
        </p:spPr>
        <p:txBody>
          <a:bodyPr wrap="none" anchor="ctr"/>
          <a:lstStyle>
            <a:lvl1pPr>
              <a:spcBef>
                <a:spcPct val="20000"/>
              </a:spcBef>
              <a:buFont typeface="Arial" pitchFamily="34" charset="0"/>
              <a:buChar char="•"/>
              <a:defRPr sz="3200">
                <a:solidFill>
                  <a:schemeClr val="tx1"/>
                </a:solidFill>
                <a:latin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spcBef>
                <a:spcPct val="0"/>
              </a:spcBef>
              <a:buFontTx/>
              <a:buNone/>
            </a:pPr>
            <a:endParaRPr lang="en-US" altLang="en-US" sz="1984">
              <a:latin typeface="Times New Roman" pitchFamily="18" charset="0"/>
            </a:endParaRPr>
          </a:p>
        </p:txBody>
      </p:sp>
      <p:sp>
        <p:nvSpPr>
          <p:cNvPr id="36868" name="Rectangle 3"/>
          <p:cNvSpPr>
            <a:spLocks noGrp="1" noChangeArrowheads="1"/>
          </p:cNvSpPr>
          <p:nvPr>
            <p:ph type="title"/>
          </p:nvPr>
        </p:nvSpPr>
        <p:spPr>
          <a:xfrm>
            <a:off x="756496" y="-83997"/>
            <a:ext cx="8819621" cy="1007957"/>
          </a:xfrm>
        </p:spPr>
        <p:txBody>
          <a:bodyPr/>
          <a:lstStyle/>
          <a:p>
            <a:pPr algn="ctr"/>
            <a:r>
              <a:rPr lang="en-US" altLang="en-US" sz="3968" b="1"/>
              <a:t>Generic Income Statement</a:t>
            </a:r>
          </a:p>
        </p:txBody>
      </p:sp>
      <p:graphicFrame>
        <p:nvGraphicFramePr>
          <p:cNvPr id="408580" name="Group 4"/>
          <p:cNvGraphicFramePr>
            <a:graphicFrameLocks noGrp="1"/>
          </p:cNvGraphicFramePr>
          <p:nvPr/>
        </p:nvGraphicFramePr>
        <p:xfrm>
          <a:off x="756496" y="923960"/>
          <a:ext cx="8903617" cy="6330310"/>
        </p:xfrm>
        <a:graphic>
          <a:graphicData uri="http://schemas.openxmlformats.org/drawingml/2006/table">
            <a:tbl>
              <a:tblPr/>
              <a:tblGrid>
                <a:gridCol w="2225904">
                  <a:extLst>
                    <a:ext uri="{9D8B030D-6E8A-4147-A177-3AD203B41FA5}">
                      <a16:colId xmlns:a16="http://schemas.microsoft.com/office/drawing/2014/main" val="20000"/>
                    </a:ext>
                  </a:extLst>
                </a:gridCol>
                <a:gridCol w="3905832">
                  <a:extLst>
                    <a:ext uri="{9D8B030D-6E8A-4147-A177-3AD203B41FA5}">
                      <a16:colId xmlns:a16="http://schemas.microsoft.com/office/drawing/2014/main" val="20001"/>
                    </a:ext>
                  </a:extLst>
                </a:gridCol>
                <a:gridCol w="1427939">
                  <a:extLst>
                    <a:ext uri="{9D8B030D-6E8A-4147-A177-3AD203B41FA5}">
                      <a16:colId xmlns:a16="http://schemas.microsoft.com/office/drawing/2014/main" val="20002"/>
                    </a:ext>
                  </a:extLst>
                </a:gridCol>
                <a:gridCol w="1343942">
                  <a:extLst>
                    <a:ext uri="{9D8B030D-6E8A-4147-A177-3AD203B41FA5}">
                      <a16:colId xmlns:a16="http://schemas.microsoft.com/office/drawing/2014/main" val="20003"/>
                    </a:ext>
                  </a:extLst>
                </a:gridCol>
              </a:tblGrid>
              <a:tr h="403183">
                <a:tc gridSpan="4">
                  <a:txBody>
                    <a:bodyPr/>
                    <a:lstStyle/>
                    <a:p>
                      <a:pPr marL="0" marR="0" lvl="0" indent="0" algn="ctr" defTabSz="914400" rtl="0" eaLnBrk="0" fontAlgn="base" latinLnBrk="0" hangingPunct="0">
                        <a:lnSpc>
                          <a:spcPct val="100000"/>
                        </a:lnSpc>
                        <a:spcBef>
                          <a:spcPct val="20000"/>
                        </a:spcBef>
                        <a:spcAft>
                          <a:spcPct val="0"/>
                        </a:spcAft>
                        <a:buClr>
                          <a:schemeClr val="accent2"/>
                        </a:buClr>
                        <a:buSzTx/>
                        <a:buFontTx/>
                        <a:buNone/>
                        <a:tabLst/>
                      </a:pPr>
                      <a:r>
                        <a:rPr kumimoji="1" lang="en-US" sz="2000" b="1" i="0" u="none" strike="noStrike" cap="none" normalizeH="0" baseline="0" dirty="0">
                          <a:ln>
                            <a:noFill/>
                          </a:ln>
                          <a:solidFill>
                            <a:schemeClr val="tx1"/>
                          </a:solidFill>
                          <a:effectLst/>
                          <a:latin typeface="Tahoma" pitchFamily="34" charset="0"/>
                        </a:rPr>
                        <a:t>Income Statement</a:t>
                      </a:r>
                    </a:p>
                  </a:txBody>
                  <a:tcPr marL="100796" marR="100796" marT="50398" marB="50398"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69584">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Tx/>
                        <a:buNone/>
                        <a:tabLst/>
                      </a:pPr>
                      <a:r>
                        <a:rPr kumimoji="1" lang="en-US" sz="1800" b="1" i="0" u="none" strike="noStrike" cap="none" normalizeH="0" baseline="0" dirty="0">
                          <a:ln>
                            <a:noFill/>
                          </a:ln>
                          <a:solidFill>
                            <a:schemeClr val="tx1"/>
                          </a:solidFill>
                          <a:effectLst/>
                          <a:latin typeface="Tahoma" pitchFamily="34" charset="0"/>
                        </a:rPr>
                        <a:t>Revenue</a:t>
                      </a:r>
                    </a:p>
                  </a:txBody>
                  <a:tcPr marL="100796" marR="100796" marT="50398" marB="50398"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Tx/>
                        <a:buNone/>
                        <a:tabLst/>
                      </a:pPr>
                      <a:endParaRPr kumimoji="1" lang="en-US" sz="1800" b="1" i="0" u="none" strike="noStrike" cap="none" normalizeH="0" baseline="0">
                        <a:ln>
                          <a:noFill/>
                        </a:ln>
                        <a:solidFill>
                          <a:schemeClr val="tx1"/>
                        </a:solidFill>
                        <a:effectLst/>
                        <a:latin typeface="Tahoma" pitchFamily="34" charset="0"/>
                      </a:endParaRPr>
                    </a:p>
                  </a:txBody>
                  <a:tcPr marL="100796" marR="100796" marT="50398" marB="50398"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2"/>
                        </a:buClr>
                        <a:buSzTx/>
                        <a:buFontTx/>
                        <a:buNone/>
                        <a:tabLst/>
                      </a:pPr>
                      <a:endParaRPr kumimoji="1" lang="en-US" sz="1800" b="1" i="0" u="none" strike="noStrike" cap="none" normalizeH="0" baseline="0">
                        <a:ln>
                          <a:noFill/>
                        </a:ln>
                        <a:solidFill>
                          <a:schemeClr val="tx1"/>
                        </a:solidFill>
                        <a:effectLst/>
                        <a:latin typeface="Tahoma" pitchFamily="34" charset="0"/>
                      </a:endParaRPr>
                    </a:p>
                  </a:txBody>
                  <a:tcPr marL="100796" marR="100796" marT="50398" marB="50398"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2"/>
                        </a:buClr>
                        <a:buSzTx/>
                        <a:buFontTx/>
                        <a:buNone/>
                        <a:tabLst/>
                      </a:pPr>
                      <a:r>
                        <a:rPr kumimoji="1" lang="en-US" sz="1800" b="1" i="0" u="none" strike="noStrike" cap="none" normalizeH="0" baseline="0">
                          <a:ln>
                            <a:noFill/>
                          </a:ln>
                          <a:solidFill>
                            <a:schemeClr val="tx1"/>
                          </a:solidFill>
                          <a:effectLst/>
                          <a:latin typeface="Tahoma" pitchFamily="34" charset="0"/>
                        </a:rPr>
                        <a:t>100</a:t>
                      </a:r>
                    </a:p>
                  </a:txBody>
                  <a:tcPr marL="100796" marR="100796" marT="50398" marB="50398"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69584">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Tx/>
                        <a:buNone/>
                        <a:tabLst/>
                      </a:pPr>
                      <a:r>
                        <a:rPr kumimoji="1" lang="en-US" sz="1800" b="1" i="0" u="none" strike="noStrike" cap="none" normalizeH="0" baseline="0" dirty="0">
                          <a:ln>
                            <a:noFill/>
                          </a:ln>
                          <a:solidFill>
                            <a:schemeClr val="tx1"/>
                          </a:solidFill>
                          <a:effectLst/>
                          <a:latin typeface="Tahoma" pitchFamily="34" charset="0"/>
                        </a:rPr>
                        <a:t>Cost of Revenue</a:t>
                      </a:r>
                    </a:p>
                  </a:txBody>
                  <a:tcPr marL="100796" marR="100796" marT="50398" marB="50398"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Tx/>
                        <a:buNone/>
                        <a:tabLst/>
                      </a:pPr>
                      <a:endParaRPr kumimoji="1" lang="en-US" sz="1800" b="1" i="0" u="none" strike="noStrike" cap="none" normalizeH="0" baseline="0">
                        <a:ln>
                          <a:noFill/>
                        </a:ln>
                        <a:solidFill>
                          <a:schemeClr val="tx1"/>
                        </a:solidFill>
                        <a:effectLst/>
                        <a:latin typeface="Tahoma" pitchFamily="34" charset="0"/>
                      </a:endParaRPr>
                    </a:p>
                  </a:txBody>
                  <a:tcPr marL="100796" marR="100796" marT="50398" marB="50398"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2"/>
                        </a:buClr>
                        <a:buSzTx/>
                        <a:buFontTx/>
                        <a:buNone/>
                        <a:tabLst/>
                      </a:pPr>
                      <a:endParaRPr kumimoji="1" lang="en-US" sz="1800" b="1" i="0" u="none" strike="noStrike" cap="none" normalizeH="0" baseline="0">
                        <a:ln>
                          <a:noFill/>
                        </a:ln>
                        <a:solidFill>
                          <a:schemeClr val="tx1"/>
                        </a:solidFill>
                        <a:effectLst/>
                        <a:latin typeface="Tahoma" pitchFamily="34" charset="0"/>
                      </a:endParaRPr>
                    </a:p>
                  </a:txBody>
                  <a:tcPr marL="100796" marR="100796" marT="50398" marB="50398"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2"/>
                        </a:buClr>
                        <a:buSzTx/>
                        <a:buFontTx/>
                        <a:buNone/>
                        <a:tabLst/>
                      </a:pPr>
                      <a:r>
                        <a:rPr kumimoji="1" lang="en-US" sz="1800" b="1" i="0" u="none" strike="noStrike" cap="none" normalizeH="0" baseline="0">
                          <a:ln>
                            <a:noFill/>
                          </a:ln>
                          <a:solidFill>
                            <a:schemeClr val="tx1"/>
                          </a:solidFill>
                          <a:effectLst/>
                          <a:latin typeface="Tahoma" pitchFamily="34" charset="0"/>
                        </a:rPr>
                        <a:t>(50)</a:t>
                      </a:r>
                    </a:p>
                  </a:txBody>
                  <a:tcPr marL="100796" marR="100796" marT="50398" marB="50398"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69584">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Tx/>
                        <a:buNone/>
                        <a:tabLst/>
                      </a:pPr>
                      <a:endParaRPr kumimoji="1" lang="en-US" sz="1800" b="1" i="0" u="none" strike="noStrike" cap="none" normalizeH="0" baseline="0" dirty="0">
                        <a:ln>
                          <a:noFill/>
                        </a:ln>
                        <a:solidFill>
                          <a:schemeClr val="tx1"/>
                        </a:solidFill>
                        <a:effectLst/>
                        <a:latin typeface="Tahoma" pitchFamily="34" charset="0"/>
                      </a:endParaRPr>
                    </a:p>
                  </a:txBody>
                  <a:tcPr marL="100796" marR="100796" marT="50398" marB="50398"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Tx/>
                        <a:buNone/>
                        <a:tabLst/>
                      </a:pPr>
                      <a:r>
                        <a:rPr kumimoji="1" lang="en-US" sz="1800" b="1" i="0" u="none" strike="noStrike" cap="none" normalizeH="0" baseline="0">
                          <a:ln>
                            <a:noFill/>
                          </a:ln>
                          <a:solidFill>
                            <a:schemeClr val="tx1"/>
                          </a:solidFill>
                          <a:effectLst/>
                          <a:latin typeface="Tahoma" pitchFamily="34" charset="0"/>
                        </a:rPr>
                        <a:t>Labor</a:t>
                      </a:r>
                    </a:p>
                  </a:txBody>
                  <a:tcPr marL="100796" marR="100796" marT="50398" marB="50398"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2"/>
                        </a:buClr>
                        <a:buSzTx/>
                        <a:buFontTx/>
                        <a:buNone/>
                        <a:tabLst/>
                      </a:pPr>
                      <a:r>
                        <a:rPr kumimoji="1" lang="en-US" sz="1800" b="1" i="0" u="none" strike="noStrike" cap="none" normalizeH="0" baseline="0">
                          <a:ln>
                            <a:noFill/>
                          </a:ln>
                          <a:solidFill>
                            <a:schemeClr val="tx1"/>
                          </a:solidFill>
                          <a:effectLst/>
                          <a:latin typeface="Tahoma" pitchFamily="34" charset="0"/>
                        </a:rPr>
                        <a:t>(20)</a:t>
                      </a:r>
                    </a:p>
                  </a:txBody>
                  <a:tcPr marL="100796" marR="100796" marT="50398" marB="50398"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2"/>
                        </a:buClr>
                        <a:buSzTx/>
                        <a:buFontTx/>
                        <a:buNone/>
                        <a:tabLst/>
                      </a:pPr>
                      <a:endParaRPr kumimoji="1" lang="en-US" sz="1800" b="1" i="0" u="none" strike="noStrike" cap="none" normalizeH="0" baseline="0">
                        <a:ln>
                          <a:noFill/>
                        </a:ln>
                        <a:solidFill>
                          <a:schemeClr val="tx1"/>
                        </a:solidFill>
                        <a:effectLst/>
                        <a:latin typeface="Tahoma" pitchFamily="34" charset="0"/>
                      </a:endParaRPr>
                    </a:p>
                  </a:txBody>
                  <a:tcPr marL="100796" marR="100796" marT="50398" marB="50398"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69584">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Tx/>
                        <a:buNone/>
                        <a:tabLst/>
                      </a:pPr>
                      <a:endParaRPr kumimoji="1" lang="en-US" sz="1800" b="1" i="0" u="none" strike="noStrike" cap="none" normalizeH="0" baseline="0" dirty="0">
                        <a:ln>
                          <a:noFill/>
                        </a:ln>
                        <a:solidFill>
                          <a:schemeClr val="tx1"/>
                        </a:solidFill>
                        <a:effectLst/>
                        <a:latin typeface="Tahoma" pitchFamily="34" charset="0"/>
                      </a:endParaRPr>
                    </a:p>
                  </a:txBody>
                  <a:tcPr marL="100796" marR="100796" marT="50398" marB="50398"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Tx/>
                        <a:buNone/>
                        <a:tabLst/>
                      </a:pPr>
                      <a:r>
                        <a:rPr kumimoji="1" lang="en-US" sz="1800" b="1" i="0" u="none" strike="noStrike" cap="none" normalizeH="0" baseline="0">
                          <a:ln>
                            <a:noFill/>
                          </a:ln>
                          <a:solidFill>
                            <a:schemeClr val="tx1"/>
                          </a:solidFill>
                          <a:effectLst/>
                          <a:latin typeface="Tahoma" pitchFamily="34" charset="0"/>
                        </a:rPr>
                        <a:t>Load</a:t>
                      </a:r>
                    </a:p>
                  </a:txBody>
                  <a:tcPr marL="100796" marR="100796" marT="50398" marB="50398"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2"/>
                        </a:buClr>
                        <a:buSzTx/>
                        <a:buFontTx/>
                        <a:buNone/>
                        <a:tabLst/>
                      </a:pPr>
                      <a:r>
                        <a:rPr kumimoji="1" lang="en-US" sz="1800" b="1" i="0" u="none" strike="noStrike" cap="none" normalizeH="0" baseline="0">
                          <a:ln>
                            <a:noFill/>
                          </a:ln>
                          <a:solidFill>
                            <a:schemeClr val="tx1"/>
                          </a:solidFill>
                          <a:effectLst/>
                          <a:latin typeface="Tahoma" pitchFamily="34" charset="0"/>
                        </a:rPr>
                        <a:t>(10)</a:t>
                      </a:r>
                    </a:p>
                  </a:txBody>
                  <a:tcPr marL="100796" marR="100796" marT="50398" marB="50398"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2"/>
                        </a:buClr>
                        <a:buSzTx/>
                        <a:buFontTx/>
                        <a:buNone/>
                        <a:tabLst/>
                      </a:pPr>
                      <a:endParaRPr kumimoji="1" lang="en-US" sz="1800" b="1" i="0" u="none" strike="noStrike" cap="none" normalizeH="0" baseline="0">
                        <a:ln>
                          <a:noFill/>
                        </a:ln>
                        <a:solidFill>
                          <a:schemeClr val="tx1"/>
                        </a:solidFill>
                        <a:effectLst/>
                        <a:latin typeface="Tahoma" pitchFamily="34" charset="0"/>
                      </a:endParaRPr>
                    </a:p>
                  </a:txBody>
                  <a:tcPr marL="100796" marR="100796" marT="50398" marB="50398"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69584">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Tx/>
                        <a:buNone/>
                        <a:tabLst/>
                      </a:pPr>
                      <a:endParaRPr kumimoji="1" lang="en-US" sz="1800" b="1" i="0" u="none" strike="noStrike" cap="none" normalizeH="0" baseline="0">
                        <a:ln>
                          <a:noFill/>
                        </a:ln>
                        <a:solidFill>
                          <a:schemeClr val="tx1"/>
                        </a:solidFill>
                        <a:effectLst/>
                        <a:latin typeface="Tahoma" pitchFamily="34" charset="0"/>
                      </a:endParaRPr>
                    </a:p>
                  </a:txBody>
                  <a:tcPr marL="100796" marR="100796" marT="50398" marB="50398"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Tx/>
                        <a:buNone/>
                        <a:tabLst/>
                      </a:pPr>
                      <a:r>
                        <a:rPr kumimoji="1" lang="en-US" sz="1800" b="1" i="0" u="none" strike="noStrike" cap="none" normalizeH="0" baseline="0">
                          <a:ln>
                            <a:noFill/>
                          </a:ln>
                          <a:solidFill>
                            <a:schemeClr val="tx1"/>
                          </a:solidFill>
                          <a:effectLst/>
                          <a:latin typeface="Tahoma" pitchFamily="34" charset="0"/>
                        </a:rPr>
                        <a:t>Material</a:t>
                      </a:r>
                    </a:p>
                  </a:txBody>
                  <a:tcPr marL="100796" marR="100796" marT="50398" marB="50398"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2"/>
                        </a:buClr>
                        <a:buSzTx/>
                        <a:buFontTx/>
                        <a:buNone/>
                        <a:tabLst/>
                      </a:pPr>
                      <a:r>
                        <a:rPr kumimoji="1" lang="en-US" sz="1800" b="1" i="0" u="none" strike="noStrike" cap="none" normalizeH="0" baseline="0">
                          <a:ln>
                            <a:noFill/>
                          </a:ln>
                          <a:solidFill>
                            <a:schemeClr val="tx1"/>
                          </a:solidFill>
                          <a:effectLst/>
                          <a:latin typeface="Tahoma" pitchFamily="34" charset="0"/>
                        </a:rPr>
                        <a:t>(20)</a:t>
                      </a:r>
                    </a:p>
                  </a:txBody>
                  <a:tcPr marL="100796" marR="100796" marT="50398" marB="50398"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2"/>
                        </a:buClr>
                        <a:buSzTx/>
                        <a:buFontTx/>
                        <a:buNone/>
                        <a:tabLst/>
                      </a:pPr>
                      <a:endParaRPr kumimoji="1" lang="en-US" sz="1800" b="1" i="0" u="none" strike="noStrike" cap="none" normalizeH="0" baseline="0">
                        <a:ln>
                          <a:noFill/>
                        </a:ln>
                        <a:solidFill>
                          <a:schemeClr val="tx1"/>
                        </a:solidFill>
                        <a:effectLst/>
                        <a:latin typeface="Tahoma" pitchFamily="34" charset="0"/>
                      </a:endParaRPr>
                    </a:p>
                  </a:txBody>
                  <a:tcPr marL="100796" marR="100796" marT="50398" marB="50398"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69584">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Tx/>
                        <a:buNone/>
                        <a:tabLst/>
                      </a:pPr>
                      <a:r>
                        <a:rPr kumimoji="1" lang="en-US" sz="1800" b="1" i="0" u="none" strike="noStrike" cap="none" normalizeH="0" baseline="0" dirty="0">
                          <a:ln>
                            <a:noFill/>
                          </a:ln>
                          <a:solidFill>
                            <a:schemeClr val="tx1"/>
                          </a:solidFill>
                          <a:effectLst/>
                          <a:latin typeface="Tahoma" pitchFamily="34" charset="0"/>
                        </a:rPr>
                        <a:t>Gross Profit</a:t>
                      </a:r>
                    </a:p>
                  </a:txBody>
                  <a:tcPr marL="100796" marR="100796" marT="50398" marB="50398"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Tx/>
                        <a:buNone/>
                        <a:tabLst/>
                      </a:pPr>
                      <a:endParaRPr kumimoji="1" lang="en-US" sz="1800" b="1" i="0" u="none" strike="noStrike" cap="none" normalizeH="0" baseline="0">
                        <a:ln>
                          <a:noFill/>
                        </a:ln>
                        <a:solidFill>
                          <a:schemeClr val="tx1"/>
                        </a:solidFill>
                        <a:effectLst/>
                        <a:latin typeface="Tahoma" pitchFamily="34" charset="0"/>
                      </a:endParaRPr>
                    </a:p>
                  </a:txBody>
                  <a:tcPr marL="100796" marR="100796" marT="50398" marB="50398"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2"/>
                        </a:buClr>
                        <a:buSzTx/>
                        <a:buFontTx/>
                        <a:buNone/>
                        <a:tabLst/>
                      </a:pPr>
                      <a:endParaRPr kumimoji="1" lang="en-US" sz="1800" b="1" i="0" u="none" strike="noStrike" cap="none" normalizeH="0" baseline="0">
                        <a:ln>
                          <a:noFill/>
                        </a:ln>
                        <a:solidFill>
                          <a:schemeClr val="tx1"/>
                        </a:solidFill>
                        <a:effectLst/>
                        <a:latin typeface="Tahoma" pitchFamily="34" charset="0"/>
                      </a:endParaRPr>
                    </a:p>
                  </a:txBody>
                  <a:tcPr marL="100796" marR="100796" marT="50398" marB="50398"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2"/>
                        </a:buClr>
                        <a:buSzTx/>
                        <a:buFontTx/>
                        <a:buNone/>
                        <a:tabLst/>
                      </a:pPr>
                      <a:r>
                        <a:rPr kumimoji="1" lang="en-US" sz="1800" b="1" i="0" u="none" strike="noStrike" cap="none" normalizeH="0" baseline="0">
                          <a:ln>
                            <a:noFill/>
                          </a:ln>
                          <a:solidFill>
                            <a:schemeClr val="tx1"/>
                          </a:solidFill>
                          <a:effectLst/>
                          <a:latin typeface="Tahoma" pitchFamily="34" charset="0"/>
                        </a:rPr>
                        <a:t>50</a:t>
                      </a:r>
                    </a:p>
                  </a:txBody>
                  <a:tcPr marL="100796" marR="100796" marT="50398" marB="50398"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69584">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Tx/>
                        <a:buNone/>
                        <a:tabLst/>
                      </a:pPr>
                      <a:r>
                        <a:rPr kumimoji="1" lang="en-US" sz="1800" b="1" i="0" u="none" strike="noStrike" cap="none" normalizeH="0" baseline="0" dirty="0">
                          <a:ln>
                            <a:noFill/>
                          </a:ln>
                          <a:solidFill>
                            <a:schemeClr val="tx1"/>
                          </a:solidFill>
                          <a:effectLst/>
                          <a:latin typeface="Tahoma" pitchFamily="34" charset="0"/>
                        </a:rPr>
                        <a:t>Gross Margin</a:t>
                      </a:r>
                    </a:p>
                  </a:txBody>
                  <a:tcPr marL="100796" marR="100796" marT="50398" marB="50398"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Tx/>
                        <a:buNone/>
                        <a:tabLst/>
                      </a:pPr>
                      <a:endParaRPr kumimoji="1" lang="en-US" sz="1800" b="1" i="0" u="none" strike="noStrike" cap="none" normalizeH="0" baseline="0">
                        <a:ln>
                          <a:noFill/>
                        </a:ln>
                        <a:solidFill>
                          <a:schemeClr val="tx1"/>
                        </a:solidFill>
                        <a:effectLst/>
                        <a:latin typeface="Tahoma" pitchFamily="34" charset="0"/>
                      </a:endParaRPr>
                    </a:p>
                  </a:txBody>
                  <a:tcPr marL="100796" marR="100796" marT="50398" marB="50398"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2"/>
                        </a:buClr>
                        <a:buSzTx/>
                        <a:buFontTx/>
                        <a:buNone/>
                        <a:tabLst/>
                      </a:pPr>
                      <a:endParaRPr kumimoji="1" lang="en-US" sz="1800" b="1" i="0" u="none" strike="noStrike" cap="none" normalizeH="0" baseline="0">
                        <a:ln>
                          <a:noFill/>
                        </a:ln>
                        <a:solidFill>
                          <a:schemeClr val="tx1"/>
                        </a:solidFill>
                        <a:effectLst/>
                        <a:latin typeface="Tahoma" pitchFamily="34" charset="0"/>
                      </a:endParaRPr>
                    </a:p>
                  </a:txBody>
                  <a:tcPr marL="100796" marR="100796" marT="50398" marB="50398"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2"/>
                        </a:buClr>
                        <a:buSzTx/>
                        <a:buFontTx/>
                        <a:buNone/>
                        <a:tabLst/>
                      </a:pPr>
                      <a:r>
                        <a:rPr kumimoji="1" lang="en-US" sz="1800" b="1" i="0" u="none" strike="noStrike" cap="none" normalizeH="0" baseline="0">
                          <a:ln>
                            <a:noFill/>
                          </a:ln>
                          <a:solidFill>
                            <a:schemeClr val="tx1"/>
                          </a:solidFill>
                          <a:effectLst/>
                          <a:latin typeface="Tahoma" pitchFamily="34" charset="0"/>
                        </a:rPr>
                        <a:t>50%</a:t>
                      </a:r>
                    </a:p>
                  </a:txBody>
                  <a:tcPr marL="100796" marR="100796" marT="50398" marB="50398"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69584">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Tx/>
                        <a:buNone/>
                        <a:tabLst/>
                      </a:pPr>
                      <a:r>
                        <a:rPr kumimoji="1" lang="en-US" sz="1800" b="1" i="0" u="none" strike="noStrike" cap="none" normalizeH="0" baseline="0" dirty="0">
                          <a:ln>
                            <a:noFill/>
                          </a:ln>
                          <a:solidFill>
                            <a:schemeClr val="tx1"/>
                          </a:solidFill>
                          <a:effectLst/>
                          <a:latin typeface="Tahoma" pitchFamily="34" charset="0"/>
                        </a:rPr>
                        <a:t>Expenses</a:t>
                      </a:r>
                    </a:p>
                  </a:txBody>
                  <a:tcPr marL="100796" marR="100796" marT="50398" marB="50398"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Tx/>
                        <a:buNone/>
                        <a:tabLst/>
                      </a:pPr>
                      <a:endParaRPr kumimoji="1" lang="en-US" sz="1800" b="1" i="0" u="none" strike="noStrike" cap="none" normalizeH="0" baseline="0">
                        <a:ln>
                          <a:noFill/>
                        </a:ln>
                        <a:solidFill>
                          <a:schemeClr val="tx1"/>
                        </a:solidFill>
                        <a:effectLst/>
                        <a:latin typeface="Tahoma" pitchFamily="34" charset="0"/>
                      </a:endParaRPr>
                    </a:p>
                  </a:txBody>
                  <a:tcPr marL="100796" marR="100796" marT="50398" marB="50398"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2"/>
                        </a:buClr>
                        <a:buSzTx/>
                        <a:buFontTx/>
                        <a:buNone/>
                        <a:tabLst/>
                      </a:pPr>
                      <a:endParaRPr kumimoji="1" lang="en-US" sz="1800" b="1" i="0" u="none" strike="noStrike" cap="none" normalizeH="0" baseline="0">
                        <a:ln>
                          <a:noFill/>
                        </a:ln>
                        <a:solidFill>
                          <a:schemeClr val="tx1"/>
                        </a:solidFill>
                        <a:effectLst/>
                        <a:latin typeface="Tahoma" pitchFamily="34" charset="0"/>
                      </a:endParaRPr>
                    </a:p>
                  </a:txBody>
                  <a:tcPr marL="100796" marR="100796" marT="50398" marB="50398"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2"/>
                        </a:buClr>
                        <a:buSzTx/>
                        <a:buFontTx/>
                        <a:buNone/>
                        <a:tabLst/>
                      </a:pPr>
                      <a:r>
                        <a:rPr kumimoji="1" lang="en-US" sz="1800" b="1" i="0" u="none" strike="noStrike" cap="none" normalizeH="0" baseline="0">
                          <a:ln>
                            <a:noFill/>
                          </a:ln>
                          <a:solidFill>
                            <a:schemeClr val="tx1"/>
                          </a:solidFill>
                          <a:effectLst/>
                          <a:latin typeface="Tahoma" pitchFamily="34" charset="0"/>
                        </a:rPr>
                        <a:t>(35)</a:t>
                      </a:r>
                    </a:p>
                  </a:txBody>
                  <a:tcPr marL="100796" marR="100796" marT="50398" marB="50398"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69584">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Tx/>
                        <a:buNone/>
                        <a:tabLst/>
                      </a:pPr>
                      <a:endParaRPr kumimoji="1" lang="en-US" sz="1800" b="1" i="0" u="none" strike="noStrike" cap="none" normalizeH="0" baseline="0">
                        <a:ln>
                          <a:noFill/>
                        </a:ln>
                        <a:solidFill>
                          <a:schemeClr val="tx1"/>
                        </a:solidFill>
                        <a:effectLst/>
                        <a:latin typeface="Tahoma" pitchFamily="34" charset="0"/>
                      </a:endParaRPr>
                    </a:p>
                  </a:txBody>
                  <a:tcPr marL="100796" marR="100796" marT="50398" marB="50398"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Tx/>
                        <a:buNone/>
                        <a:tabLst/>
                      </a:pPr>
                      <a:r>
                        <a:rPr kumimoji="1" lang="en-US" sz="1800" b="1" i="0" u="none" strike="noStrike" cap="none" normalizeH="0" baseline="0" dirty="0">
                          <a:ln>
                            <a:noFill/>
                          </a:ln>
                          <a:solidFill>
                            <a:schemeClr val="tx1"/>
                          </a:solidFill>
                          <a:effectLst/>
                          <a:latin typeface="Tahoma" pitchFamily="34" charset="0"/>
                        </a:rPr>
                        <a:t>R&amp;D (Research &amp; Development)</a:t>
                      </a:r>
                    </a:p>
                  </a:txBody>
                  <a:tcPr marL="100796" marR="100796" marT="50398" marB="50398"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2"/>
                        </a:buClr>
                        <a:buSzTx/>
                        <a:buFontTx/>
                        <a:buNone/>
                        <a:tabLst/>
                      </a:pPr>
                      <a:r>
                        <a:rPr kumimoji="1" lang="en-US" sz="1800" b="1" i="0" u="none" strike="noStrike" cap="none" normalizeH="0" baseline="0">
                          <a:ln>
                            <a:noFill/>
                          </a:ln>
                          <a:solidFill>
                            <a:schemeClr val="tx1"/>
                          </a:solidFill>
                          <a:effectLst/>
                          <a:latin typeface="Tahoma" pitchFamily="34" charset="0"/>
                        </a:rPr>
                        <a:t>(10)</a:t>
                      </a:r>
                    </a:p>
                  </a:txBody>
                  <a:tcPr marL="100796" marR="100796" marT="50398" marB="50398"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2"/>
                        </a:buClr>
                        <a:buSzTx/>
                        <a:buFontTx/>
                        <a:buNone/>
                        <a:tabLst/>
                      </a:pPr>
                      <a:endParaRPr kumimoji="1" lang="en-US" sz="1800" b="1" i="0" u="none" strike="noStrike" cap="none" normalizeH="0" baseline="0">
                        <a:ln>
                          <a:noFill/>
                        </a:ln>
                        <a:solidFill>
                          <a:schemeClr val="tx1"/>
                        </a:solidFill>
                        <a:effectLst/>
                        <a:latin typeface="Tahoma" pitchFamily="34" charset="0"/>
                      </a:endParaRPr>
                    </a:p>
                  </a:txBody>
                  <a:tcPr marL="100796" marR="100796" marT="50398" marB="50398"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444481">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Tx/>
                        <a:buNone/>
                        <a:tabLst/>
                      </a:pPr>
                      <a:endParaRPr kumimoji="1" lang="en-US" sz="1800" b="1" i="0" u="none" strike="noStrike" cap="none" normalizeH="0" baseline="0">
                        <a:ln>
                          <a:noFill/>
                        </a:ln>
                        <a:solidFill>
                          <a:schemeClr val="tx1"/>
                        </a:solidFill>
                        <a:effectLst/>
                        <a:latin typeface="Tahoma" pitchFamily="34" charset="0"/>
                      </a:endParaRPr>
                    </a:p>
                  </a:txBody>
                  <a:tcPr marL="100796" marR="100796" marT="50398" marB="50398"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Tx/>
                        <a:buNone/>
                        <a:tabLst/>
                      </a:pPr>
                      <a:r>
                        <a:rPr kumimoji="1" lang="en-US" sz="1800" b="1" i="0" u="none" strike="noStrike" cap="none" normalizeH="0" baseline="0" dirty="0">
                          <a:ln>
                            <a:noFill/>
                          </a:ln>
                          <a:solidFill>
                            <a:schemeClr val="tx1"/>
                          </a:solidFill>
                          <a:effectLst/>
                          <a:latin typeface="Tahoma" pitchFamily="34" charset="0"/>
                        </a:rPr>
                        <a:t>M&amp;S (Marketing &amp; Sales)</a:t>
                      </a:r>
                    </a:p>
                  </a:txBody>
                  <a:tcPr marL="100796" marR="100796" marT="50398" marB="50398"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2"/>
                        </a:buClr>
                        <a:buSzTx/>
                        <a:buFontTx/>
                        <a:buNone/>
                        <a:tabLst/>
                      </a:pPr>
                      <a:r>
                        <a:rPr kumimoji="1" lang="en-US" sz="1800" b="1" i="0" u="none" strike="noStrike" cap="none" normalizeH="0" baseline="0">
                          <a:ln>
                            <a:noFill/>
                          </a:ln>
                          <a:solidFill>
                            <a:schemeClr val="tx1"/>
                          </a:solidFill>
                          <a:effectLst/>
                          <a:latin typeface="Tahoma" pitchFamily="34" charset="0"/>
                        </a:rPr>
                        <a:t>(20)</a:t>
                      </a:r>
                    </a:p>
                  </a:txBody>
                  <a:tcPr marL="100796" marR="100796" marT="50398" marB="50398"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2"/>
                        </a:buClr>
                        <a:buSzTx/>
                        <a:buFontTx/>
                        <a:buNone/>
                        <a:tabLst/>
                      </a:pPr>
                      <a:endParaRPr kumimoji="1" lang="en-US" sz="1800" b="1" i="0" u="none" strike="noStrike" cap="none" normalizeH="0" baseline="0">
                        <a:ln>
                          <a:noFill/>
                        </a:ln>
                        <a:solidFill>
                          <a:schemeClr val="tx1"/>
                        </a:solidFill>
                        <a:effectLst/>
                        <a:latin typeface="Tahoma" pitchFamily="34" charset="0"/>
                      </a:endParaRPr>
                    </a:p>
                  </a:txBody>
                  <a:tcPr marL="100796" marR="100796" marT="50398" marB="50398"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369584">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Tx/>
                        <a:buNone/>
                        <a:tabLst/>
                      </a:pPr>
                      <a:endParaRPr kumimoji="1" lang="en-US" sz="1800" b="1" i="0" u="none" strike="noStrike" cap="none" normalizeH="0" baseline="0" dirty="0">
                        <a:ln>
                          <a:noFill/>
                        </a:ln>
                        <a:solidFill>
                          <a:schemeClr val="tx1"/>
                        </a:solidFill>
                        <a:effectLst/>
                        <a:latin typeface="Tahoma" pitchFamily="34" charset="0"/>
                      </a:endParaRPr>
                    </a:p>
                  </a:txBody>
                  <a:tcPr marL="100796" marR="100796" marT="50398" marB="50398"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Tx/>
                        <a:buNone/>
                        <a:tabLst/>
                      </a:pPr>
                      <a:r>
                        <a:rPr kumimoji="1" lang="en-US" sz="1800" b="1" i="0" u="none" strike="noStrike" cap="none" normalizeH="0" baseline="0" dirty="0">
                          <a:ln>
                            <a:noFill/>
                          </a:ln>
                          <a:solidFill>
                            <a:schemeClr val="tx1"/>
                          </a:solidFill>
                          <a:effectLst/>
                          <a:latin typeface="Tahoma" pitchFamily="34" charset="0"/>
                        </a:rPr>
                        <a:t>G&amp;A (General &amp; Administrative)</a:t>
                      </a:r>
                    </a:p>
                  </a:txBody>
                  <a:tcPr marL="100796" marR="100796" marT="50398" marB="50398"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2"/>
                        </a:buClr>
                        <a:buSzTx/>
                        <a:buFontTx/>
                        <a:buNone/>
                        <a:tabLst/>
                      </a:pPr>
                      <a:r>
                        <a:rPr kumimoji="1" lang="en-US" sz="1800" b="1" i="0" u="none" strike="noStrike" cap="none" normalizeH="0" baseline="0">
                          <a:ln>
                            <a:noFill/>
                          </a:ln>
                          <a:solidFill>
                            <a:schemeClr val="tx1"/>
                          </a:solidFill>
                          <a:effectLst/>
                          <a:latin typeface="Tahoma" pitchFamily="34" charset="0"/>
                        </a:rPr>
                        <a:t>(5)</a:t>
                      </a:r>
                    </a:p>
                  </a:txBody>
                  <a:tcPr marL="100796" marR="100796" marT="50398" marB="50398"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2"/>
                        </a:buClr>
                        <a:buSzTx/>
                        <a:buFontTx/>
                        <a:buNone/>
                        <a:tabLst/>
                      </a:pPr>
                      <a:endParaRPr kumimoji="1" lang="en-US" sz="1800" b="1" i="0" u="none" strike="noStrike" cap="none" normalizeH="0" baseline="0">
                        <a:ln>
                          <a:noFill/>
                        </a:ln>
                        <a:solidFill>
                          <a:schemeClr val="tx1"/>
                        </a:solidFill>
                        <a:effectLst/>
                        <a:latin typeface="Tahoma" pitchFamily="34" charset="0"/>
                      </a:endParaRPr>
                    </a:p>
                  </a:txBody>
                  <a:tcPr marL="100796" marR="100796" marT="50398" marB="50398"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11"/>
                  </a:ext>
                </a:extLst>
              </a:tr>
              <a:tr h="369584">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Tx/>
                        <a:buNone/>
                        <a:tabLst/>
                      </a:pPr>
                      <a:r>
                        <a:rPr kumimoji="1" lang="en-US" sz="1800" b="1" i="0" u="none" strike="noStrike" cap="none" normalizeH="0" baseline="0">
                          <a:ln>
                            <a:noFill/>
                          </a:ln>
                          <a:solidFill>
                            <a:schemeClr val="tx1"/>
                          </a:solidFill>
                          <a:effectLst/>
                          <a:latin typeface="Tahoma" pitchFamily="34" charset="0"/>
                        </a:rPr>
                        <a:t>Operating Profit</a:t>
                      </a:r>
                    </a:p>
                  </a:txBody>
                  <a:tcPr marL="100796" marR="100796" marT="50398" marB="50398"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Tx/>
                        <a:buNone/>
                        <a:tabLst/>
                      </a:pPr>
                      <a:endParaRPr kumimoji="1" lang="en-US" sz="1800" b="1" i="0" u="none" strike="noStrike" cap="none" normalizeH="0" baseline="0" dirty="0">
                        <a:ln>
                          <a:noFill/>
                        </a:ln>
                        <a:solidFill>
                          <a:schemeClr val="tx1"/>
                        </a:solidFill>
                        <a:effectLst/>
                        <a:latin typeface="Tahoma" pitchFamily="34" charset="0"/>
                      </a:endParaRPr>
                    </a:p>
                  </a:txBody>
                  <a:tcPr marL="100796" marR="100796" marT="50398" marB="50398"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2"/>
                        </a:buClr>
                        <a:buSzTx/>
                        <a:buFontTx/>
                        <a:buNone/>
                        <a:tabLst/>
                      </a:pPr>
                      <a:endParaRPr kumimoji="1" lang="en-US" sz="1800" b="1" i="0" u="none" strike="noStrike" cap="none" normalizeH="0" baseline="0">
                        <a:ln>
                          <a:noFill/>
                        </a:ln>
                        <a:solidFill>
                          <a:schemeClr val="tx1"/>
                        </a:solidFill>
                        <a:effectLst/>
                        <a:latin typeface="Tahoma" pitchFamily="34" charset="0"/>
                      </a:endParaRPr>
                    </a:p>
                  </a:txBody>
                  <a:tcPr marL="100796" marR="100796" marT="50398" marB="50398"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2"/>
                        </a:buClr>
                        <a:buSzTx/>
                        <a:buFontTx/>
                        <a:buNone/>
                        <a:tabLst/>
                      </a:pPr>
                      <a:r>
                        <a:rPr kumimoji="1" lang="en-US" sz="1800" b="1" i="0" u="none" strike="noStrike" cap="none" normalizeH="0" baseline="0">
                          <a:ln>
                            <a:noFill/>
                          </a:ln>
                          <a:solidFill>
                            <a:schemeClr val="tx1"/>
                          </a:solidFill>
                          <a:effectLst/>
                          <a:latin typeface="Tahoma" pitchFamily="34" charset="0"/>
                        </a:rPr>
                        <a:t>15</a:t>
                      </a:r>
                    </a:p>
                  </a:txBody>
                  <a:tcPr marL="100796" marR="100796" marT="50398" marB="50398"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12"/>
                  </a:ext>
                </a:extLst>
              </a:tr>
              <a:tr h="369584">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Tx/>
                        <a:buNone/>
                        <a:tabLst/>
                      </a:pPr>
                      <a:r>
                        <a:rPr kumimoji="1" lang="en-US" sz="1800" b="1" i="0" u="none" strike="noStrike" cap="none" normalizeH="0" baseline="0">
                          <a:ln>
                            <a:noFill/>
                          </a:ln>
                          <a:solidFill>
                            <a:schemeClr val="tx1"/>
                          </a:solidFill>
                          <a:effectLst/>
                          <a:latin typeface="Tahoma" pitchFamily="34" charset="0"/>
                        </a:rPr>
                        <a:t>Taxes</a:t>
                      </a:r>
                    </a:p>
                  </a:txBody>
                  <a:tcPr marL="100796" marR="100796" marT="50398" marB="50398"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Tx/>
                        <a:buNone/>
                        <a:tabLst/>
                      </a:pPr>
                      <a:endParaRPr kumimoji="1" lang="en-US" sz="1800" b="1" i="0" u="none" strike="noStrike" cap="none" normalizeH="0" baseline="0">
                        <a:ln>
                          <a:noFill/>
                        </a:ln>
                        <a:solidFill>
                          <a:schemeClr val="tx1"/>
                        </a:solidFill>
                        <a:effectLst/>
                        <a:latin typeface="Tahoma" pitchFamily="34" charset="0"/>
                      </a:endParaRPr>
                    </a:p>
                  </a:txBody>
                  <a:tcPr marL="100796" marR="100796" marT="50398" marB="50398"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2"/>
                        </a:buClr>
                        <a:buSzTx/>
                        <a:buFontTx/>
                        <a:buNone/>
                        <a:tabLst/>
                      </a:pPr>
                      <a:endParaRPr kumimoji="1" lang="en-US" sz="1800" b="1" i="0" u="none" strike="noStrike" cap="none" normalizeH="0" baseline="0">
                        <a:ln>
                          <a:noFill/>
                        </a:ln>
                        <a:solidFill>
                          <a:schemeClr val="tx1"/>
                        </a:solidFill>
                        <a:effectLst/>
                        <a:latin typeface="Tahoma" pitchFamily="34" charset="0"/>
                      </a:endParaRPr>
                    </a:p>
                  </a:txBody>
                  <a:tcPr marL="100796" marR="100796" marT="50398" marB="50398"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2"/>
                        </a:buClr>
                        <a:buSzTx/>
                        <a:buFontTx/>
                        <a:buNone/>
                        <a:tabLst/>
                      </a:pPr>
                      <a:r>
                        <a:rPr kumimoji="1" lang="en-US" sz="1800" b="1" i="0" u="none" strike="noStrike" cap="none" normalizeH="0" baseline="0">
                          <a:ln>
                            <a:noFill/>
                          </a:ln>
                          <a:solidFill>
                            <a:schemeClr val="tx1"/>
                          </a:solidFill>
                          <a:effectLst/>
                          <a:latin typeface="Tahoma" pitchFamily="34" charset="0"/>
                        </a:rPr>
                        <a:t>(5)</a:t>
                      </a:r>
                    </a:p>
                  </a:txBody>
                  <a:tcPr marL="100796" marR="100796" marT="50398" marB="50398"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13"/>
                  </a:ext>
                </a:extLst>
              </a:tr>
              <a:tr h="369584">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Tx/>
                        <a:buNone/>
                        <a:tabLst/>
                      </a:pPr>
                      <a:r>
                        <a:rPr kumimoji="1" lang="en-US" sz="1800" b="1" i="0" u="none" strike="noStrike" cap="none" normalizeH="0" baseline="0">
                          <a:ln>
                            <a:noFill/>
                          </a:ln>
                          <a:solidFill>
                            <a:schemeClr val="tx1"/>
                          </a:solidFill>
                          <a:effectLst/>
                          <a:latin typeface="Tahoma" pitchFamily="34" charset="0"/>
                        </a:rPr>
                        <a:t>Net Profit</a:t>
                      </a:r>
                    </a:p>
                  </a:txBody>
                  <a:tcPr marL="100796" marR="100796" marT="50398" marB="50398"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Tx/>
                        <a:buNone/>
                        <a:tabLst/>
                      </a:pPr>
                      <a:endParaRPr kumimoji="1" lang="en-US" sz="1800" b="1" i="0" u="none" strike="noStrike" cap="none" normalizeH="0" baseline="0">
                        <a:ln>
                          <a:noFill/>
                        </a:ln>
                        <a:solidFill>
                          <a:schemeClr val="tx1"/>
                        </a:solidFill>
                        <a:effectLst/>
                        <a:latin typeface="Tahoma" pitchFamily="34" charset="0"/>
                      </a:endParaRPr>
                    </a:p>
                  </a:txBody>
                  <a:tcPr marL="100796" marR="100796" marT="50398" marB="50398"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2"/>
                        </a:buClr>
                        <a:buSzTx/>
                        <a:buFontTx/>
                        <a:buNone/>
                        <a:tabLst/>
                      </a:pPr>
                      <a:endParaRPr kumimoji="1" lang="en-US" sz="1800" b="1" i="0" u="none" strike="noStrike" cap="none" normalizeH="0" baseline="0">
                        <a:ln>
                          <a:noFill/>
                        </a:ln>
                        <a:solidFill>
                          <a:schemeClr val="tx1"/>
                        </a:solidFill>
                        <a:effectLst/>
                        <a:latin typeface="Tahoma" pitchFamily="34" charset="0"/>
                      </a:endParaRPr>
                    </a:p>
                  </a:txBody>
                  <a:tcPr marL="100796" marR="100796" marT="50398" marB="50398"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2"/>
                        </a:buClr>
                        <a:buSzTx/>
                        <a:buFontTx/>
                        <a:buNone/>
                        <a:tabLst/>
                      </a:pPr>
                      <a:r>
                        <a:rPr kumimoji="1" lang="en-US" sz="1800" b="1" i="0" u="none" strike="noStrike" cap="none" normalizeH="0" baseline="0">
                          <a:ln>
                            <a:noFill/>
                          </a:ln>
                          <a:solidFill>
                            <a:schemeClr val="tx1"/>
                          </a:solidFill>
                          <a:effectLst/>
                          <a:latin typeface="Tahoma" pitchFamily="34" charset="0"/>
                        </a:rPr>
                        <a:t>10</a:t>
                      </a:r>
                    </a:p>
                  </a:txBody>
                  <a:tcPr marL="100796" marR="100796" marT="50398" marB="50398"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14"/>
                  </a:ext>
                </a:extLst>
              </a:tr>
              <a:tr h="603725">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Tx/>
                        <a:buNone/>
                        <a:tabLst/>
                      </a:pPr>
                      <a:r>
                        <a:rPr kumimoji="1" lang="en-US" sz="1800" b="1" i="0" u="none" strike="noStrike" cap="none" normalizeH="0" baseline="0">
                          <a:ln>
                            <a:noFill/>
                          </a:ln>
                          <a:solidFill>
                            <a:schemeClr val="tx1"/>
                          </a:solidFill>
                          <a:effectLst/>
                          <a:latin typeface="Tahoma" pitchFamily="34" charset="0"/>
                        </a:rPr>
                        <a:t>Net Profit Margin </a:t>
                      </a:r>
                    </a:p>
                  </a:txBody>
                  <a:tcPr marL="100796" marR="100796" marT="50398" marB="50398"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Tx/>
                        <a:buNone/>
                        <a:tabLst/>
                      </a:pPr>
                      <a:endParaRPr kumimoji="1" lang="en-US" sz="1800" b="1" i="0" u="none" strike="noStrike" cap="none" normalizeH="0" baseline="0">
                        <a:ln>
                          <a:noFill/>
                        </a:ln>
                        <a:solidFill>
                          <a:schemeClr val="tx1"/>
                        </a:solidFill>
                        <a:effectLst/>
                        <a:latin typeface="Tahoma" pitchFamily="34" charset="0"/>
                      </a:endParaRPr>
                    </a:p>
                  </a:txBody>
                  <a:tcPr marL="100796" marR="100796" marT="50398" marB="50398"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2"/>
                        </a:buClr>
                        <a:buSzTx/>
                        <a:buFontTx/>
                        <a:buNone/>
                        <a:tabLst/>
                      </a:pPr>
                      <a:endParaRPr kumimoji="1" lang="en-US" sz="1800" b="1" i="0" u="none" strike="noStrike" cap="none" normalizeH="0" baseline="0">
                        <a:ln>
                          <a:noFill/>
                        </a:ln>
                        <a:solidFill>
                          <a:schemeClr val="tx1"/>
                        </a:solidFill>
                        <a:effectLst/>
                        <a:latin typeface="Tahoma" pitchFamily="34" charset="0"/>
                      </a:endParaRPr>
                    </a:p>
                  </a:txBody>
                  <a:tcPr marL="100796" marR="100796" marT="50398" marB="50398"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2"/>
                        </a:buClr>
                        <a:buSzTx/>
                        <a:buFontTx/>
                        <a:buNone/>
                        <a:tabLst/>
                      </a:pPr>
                      <a:r>
                        <a:rPr kumimoji="1" lang="en-US" sz="1800" b="1" i="0" u="none" strike="noStrike" cap="none" normalizeH="0" baseline="0" dirty="0">
                          <a:ln>
                            <a:noFill/>
                          </a:ln>
                          <a:solidFill>
                            <a:schemeClr val="tx1"/>
                          </a:solidFill>
                          <a:effectLst/>
                          <a:latin typeface="Tahoma" pitchFamily="34" charset="0"/>
                        </a:rPr>
                        <a:t>10%</a:t>
                      </a:r>
                    </a:p>
                  </a:txBody>
                  <a:tcPr marL="100796" marR="100796" marT="50398" marB="50398"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15"/>
                  </a:ext>
                </a:extLst>
              </a:tr>
            </a:tbl>
          </a:graphicData>
        </a:graphic>
      </p:graphicFrame>
    </p:spTree>
    <p:extLst>
      <p:ext uri="{BB962C8B-B14F-4D97-AF65-F5344CB8AC3E}">
        <p14:creationId xmlns:p14="http://schemas.microsoft.com/office/powerpoint/2010/main" val="8889453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Slide Number Placeholder 6"/>
          <p:cNvSpPr>
            <a:spLocks noGrp="1"/>
          </p:cNvSpPr>
          <p:nvPr>
            <p:ph type="sldNum" sz="quarter" idx="12"/>
          </p:nvPr>
        </p:nvSpPr>
        <p:spPr/>
        <p:txBody>
          <a:bodyPr/>
          <a:lstStyle/>
          <a:p>
            <a:pPr>
              <a:defRPr/>
            </a:pPr>
            <a:fld id="{2BACF50C-D9A9-468A-BCE6-F3CADB7E9FA3}" type="slidenum">
              <a:rPr lang="en-US" smtClean="0">
                <a:latin typeface="Arial" pitchFamily="34" charset="0"/>
              </a:rPr>
              <a:pPr>
                <a:defRPr/>
              </a:pPr>
              <a:t>23</a:t>
            </a:fld>
            <a:endParaRPr lang="en-US">
              <a:latin typeface="Arial" pitchFamily="34" charset="0"/>
            </a:endParaRPr>
          </a:p>
        </p:txBody>
      </p:sp>
      <p:sp>
        <p:nvSpPr>
          <p:cNvPr id="37891" name="Rectangle 2"/>
          <p:cNvSpPr>
            <a:spLocks noChangeArrowheads="1"/>
          </p:cNvSpPr>
          <p:nvPr/>
        </p:nvSpPr>
        <p:spPr bwMode="auto">
          <a:xfrm>
            <a:off x="529" y="-1"/>
            <a:ext cx="10079567" cy="7559675"/>
          </a:xfrm>
          <a:prstGeom prst="rect">
            <a:avLst/>
          </a:prstGeom>
          <a:solidFill>
            <a:schemeClr val="bg1"/>
          </a:solidFill>
          <a:ln w="9525">
            <a:solidFill>
              <a:schemeClr val="tx1"/>
            </a:solidFill>
            <a:miter lim="800000"/>
            <a:headEnd/>
            <a:tailEnd/>
          </a:ln>
        </p:spPr>
        <p:txBody>
          <a:bodyPr wrap="none" anchor="ctr"/>
          <a:lstStyle>
            <a:lvl1pPr>
              <a:spcBef>
                <a:spcPct val="20000"/>
              </a:spcBef>
              <a:buFont typeface="Arial" pitchFamily="34" charset="0"/>
              <a:buChar char="•"/>
              <a:defRPr sz="3200">
                <a:solidFill>
                  <a:schemeClr val="tx1"/>
                </a:solidFill>
                <a:latin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spcBef>
                <a:spcPct val="0"/>
              </a:spcBef>
              <a:buFontTx/>
              <a:buNone/>
            </a:pPr>
            <a:endParaRPr lang="en-US" altLang="en-US" sz="1984">
              <a:latin typeface="Times New Roman" pitchFamily="18" charset="0"/>
            </a:endParaRPr>
          </a:p>
        </p:txBody>
      </p:sp>
      <p:sp>
        <p:nvSpPr>
          <p:cNvPr id="37892" name="Rectangle 3"/>
          <p:cNvSpPr>
            <a:spLocks noGrp="1" noChangeArrowheads="1"/>
          </p:cNvSpPr>
          <p:nvPr>
            <p:ph type="title"/>
          </p:nvPr>
        </p:nvSpPr>
        <p:spPr>
          <a:xfrm>
            <a:off x="1092482" y="167992"/>
            <a:ext cx="8567632" cy="1007957"/>
          </a:xfrm>
        </p:spPr>
        <p:txBody>
          <a:bodyPr/>
          <a:lstStyle/>
          <a:p>
            <a:pPr algn="ctr"/>
            <a:r>
              <a:rPr lang="en-US" altLang="en-US" sz="3527" b="1"/>
              <a:t>Generic Balance Sheet</a:t>
            </a:r>
          </a:p>
        </p:txBody>
      </p:sp>
      <p:graphicFrame>
        <p:nvGraphicFramePr>
          <p:cNvPr id="409604" name="Group 4"/>
          <p:cNvGraphicFramePr>
            <a:graphicFrameLocks noGrp="1"/>
          </p:cNvGraphicFramePr>
          <p:nvPr/>
        </p:nvGraphicFramePr>
        <p:xfrm>
          <a:off x="1092482" y="1091953"/>
          <a:ext cx="8651628" cy="5829587"/>
        </p:xfrm>
        <a:graphic>
          <a:graphicData uri="http://schemas.openxmlformats.org/drawingml/2006/table">
            <a:tbl>
              <a:tblPr/>
              <a:tblGrid>
                <a:gridCol w="2162907">
                  <a:extLst>
                    <a:ext uri="{9D8B030D-6E8A-4147-A177-3AD203B41FA5}">
                      <a16:colId xmlns:a16="http://schemas.microsoft.com/office/drawing/2014/main" val="20000"/>
                    </a:ext>
                  </a:extLst>
                </a:gridCol>
                <a:gridCol w="2162907">
                  <a:extLst>
                    <a:ext uri="{9D8B030D-6E8A-4147-A177-3AD203B41FA5}">
                      <a16:colId xmlns:a16="http://schemas.microsoft.com/office/drawing/2014/main" val="20001"/>
                    </a:ext>
                  </a:extLst>
                </a:gridCol>
                <a:gridCol w="2162907">
                  <a:extLst>
                    <a:ext uri="{9D8B030D-6E8A-4147-A177-3AD203B41FA5}">
                      <a16:colId xmlns:a16="http://schemas.microsoft.com/office/drawing/2014/main" val="20002"/>
                    </a:ext>
                  </a:extLst>
                </a:gridCol>
                <a:gridCol w="2162907">
                  <a:extLst>
                    <a:ext uri="{9D8B030D-6E8A-4147-A177-3AD203B41FA5}">
                      <a16:colId xmlns:a16="http://schemas.microsoft.com/office/drawing/2014/main" val="20003"/>
                    </a:ext>
                  </a:extLst>
                </a:gridCol>
              </a:tblGrid>
              <a:tr h="570401">
                <a:tc gridSpan="4">
                  <a:txBody>
                    <a:bodyPr/>
                    <a:lstStyle/>
                    <a:p>
                      <a:pPr marL="0" marR="0" lvl="0" indent="0" algn="ctr" defTabSz="914400" rtl="0" eaLnBrk="0" fontAlgn="base" latinLnBrk="0" hangingPunct="0">
                        <a:lnSpc>
                          <a:spcPct val="100000"/>
                        </a:lnSpc>
                        <a:spcBef>
                          <a:spcPct val="20000"/>
                        </a:spcBef>
                        <a:spcAft>
                          <a:spcPct val="0"/>
                        </a:spcAft>
                        <a:buClr>
                          <a:schemeClr val="accent2"/>
                        </a:buClr>
                        <a:buSzTx/>
                        <a:buFontTx/>
                        <a:buNone/>
                        <a:tabLst/>
                      </a:pPr>
                      <a:r>
                        <a:rPr kumimoji="1" lang="en-US" sz="2200" b="1" i="0" u="none" strike="noStrike" cap="none" normalizeH="0" baseline="0" dirty="0">
                          <a:ln>
                            <a:noFill/>
                          </a:ln>
                          <a:solidFill>
                            <a:schemeClr val="tx1"/>
                          </a:solidFill>
                          <a:effectLst/>
                          <a:latin typeface="Tahoma" pitchFamily="34" charset="0"/>
                        </a:rPr>
                        <a:t>Return on Assets</a:t>
                      </a:r>
                    </a:p>
                  </a:txBody>
                  <a:tcPr marL="100796" marR="100796" marT="50391" marB="50391"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908095">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Tx/>
                        <a:buNone/>
                        <a:tabLst/>
                      </a:pPr>
                      <a:r>
                        <a:rPr kumimoji="1" lang="en-US" sz="1800" b="1" i="0" u="none" strike="noStrike" cap="none" normalizeH="0" baseline="0">
                          <a:ln>
                            <a:noFill/>
                          </a:ln>
                          <a:solidFill>
                            <a:schemeClr val="tx1"/>
                          </a:solidFill>
                          <a:effectLst/>
                          <a:latin typeface="Tahoma" pitchFamily="34" charset="0"/>
                        </a:rPr>
                        <a:t>Assets (total) from Balance Sheet</a:t>
                      </a:r>
                    </a:p>
                  </a:txBody>
                  <a:tcPr marL="100796" marR="100796" marT="50391" marB="50391"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Tx/>
                        <a:buNone/>
                        <a:tabLst/>
                      </a:pPr>
                      <a:endParaRPr kumimoji="1" lang="en-US" sz="1800" b="1" i="0" u="none" strike="noStrike" cap="none" normalizeH="0" baseline="0">
                        <a:ln>
                          <a:noFill/>
                        </a:ln>
                        <a:solidFill>
                          <a:schemeClr val="tx1"/>
                        </a:solidFill>
                        <a:effectLst/>
                        <a:latin typeface="Tahoma" pitchFamily="34" charset="0"/>
                      </a:endParaRPr>
                    </a:p>
                  </a:txBody>
                  <a:tcPr marL="100796" marR="100796" marT="50391" marB="50391"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100000"/>
                        </a:lnSpc>
                        <a:spcBef>
                          <a:spcPct val="20000"/>
                        </a:spcBef>
                        <a:spcAft>
                          <a:spcPct val="0"/>
                        </a:spcAft>
                        <a:buClr>
                          <a:schemeClr val="accent2"/>
                        </a:buClr>
                        <a:buSzTx/>
                        <a:buFontTx/>
                        <a:buNone/>
                        <a:tabLst/>
                      </a:pPr>
                      <a:endParaRPr kumimoji="1" lang="en-US" sz="1800" b="1" i="0" u="none" strike="noStrike" cap="none" normalizeH="0" baseline="0">
                        <a:ln>
                          <a:noFill/>
                        </a:ln>
                        <a:solidFill>
                          <a:schemeClr val="tx1"/>
                        </a:solidFill>
                        <a:effectLst/>
                        <a:latin typeface="Tahoma" pitchFamily="34" charset="0"/>
                      </a:endParaRPr>
                    </a:p>
                  </a:txBody>
                  <a:tcPr marL="100796" marR="100796" marT="50391" marB="50391"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100000"/>
                        </a:lnSpc>
                        <a:spcBef>
                          <a:spcPct val="20000"/>
                        </a:spcBef>
                        <a:spcAft>
                          <a:spcPct val="0"/>
                        </a:spcAft>
                        <a:buClr>
                          <a:schemeClr val="accent2"/>
                        </a:buClr>
                        <a:buSzTx/>
                        <a:buFontTx/>
                        <a:buNone/>
                        <a:tabLst/>
                      </a:pPr>
                      <a:r>
                        <a:rPr kumimoji="1" lang="en-US" sz="1800" b="1" i="0" u="none" strike="noStrike" cap="none" normalizeH="0" baseline="0">
                          <a:ln>
                            <a:noFill/>
                          </a:ln>
                          <a:solidFill>
                            <a:schemeClr val="tx1"/>
                          </a:solidFill>
                          <a:effectLst/>
                          <a:latin typeface="Tahoma" pitchFamily="34" charset="0"/>
                        </a:rPr>
                        <a:t>50</a:t>
                      </a:r>
                    </a:p>
                  </a:txBody>
                  <a:tcPr marL="100796" marR="100796" marT="50391" marB="50391"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231787">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Tx/>
                        <a:buNone/>
                        <a:tabLst/>
                      </a:pPr>
                      <a:endParaRPr kumimoji="1" lang="en-US" sz="1800" b="1" i="0" u="none" strike="noStrike" cap="none" normalizeH="0" baseline="0">
                        <a:ln>
                          <a:noFill/>
                        </a:ln>
                        <a:solidFill>
                          <a:schemeClr val="tx1"/>
                        </a:solidFill>
                        <a:effectLst/>
                        <a:latin typeface="Tahoma" pitchFamily="34" charset="0"/>
                      </a:endParaRPr>
                    </a:p>
                  </a:txBody>
                  <a:tcPr marL="100796" marR="100796" marT="50391" marB="50391"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Tx/>
                        <a:buNone/>
                        <a:tabLst/>
                      </a:pPr>
                      <a:r>
                        <a:rPr kumimoji="1" lang="en-US" sz="1800" b="1" i="0" u="none" strike="noStrike" cap="none" normalizeH="0" baseline="0">
                          <a:ln>
                            <a:noFill/>
                          </a:ln>
                          <a:solidFill>
                            <a:schemeClr val="tx1"/>
                          </a:solidFill>
                          <a:effectLst/>
                          <a:latin typeface="Tahoma" pitchFamily="34" charset="0"/>
                        </a:rPr>
                        <a:t>Property, Plant, and Equipment (PPE)</a:t>
                      </a:r>
                    </a:p>
                    <a:p>
                      <a:pPr marL="0" marR="0" lvl="0" indent="0" algn="l" defTabSz="914400" rtl="0" eaLnBrk="0" fontAlgn="base" latinLnBrk="0" hangingPunct="0">
                        <a:lnSpc>
                          <a:spcPct val="100000"/>
                        </a:lnSpc>
                        <a:spcBef>
                          <a:spcPct val="20000"/>
                        </a:spcBef>
                        <a:spcAft>
                          <a:spcPct val="0"/>
                        </a:spcAft>
                        <a:buClr>
                          <a:schemeClr val="accent2"/>
                        </a:buClr>
                        <a:buSzTx/>
                        <a:buFontTx/>
                        <a:buNone/>
                        <a:tabLst/>
                      </a:pPr>
                      <a:endParaRPr kumimoji="1" lang="en-US" sz="1800" b="1" i="0" u="none" strike="noStrike" cap="none" normalizeH="0" baseline="0">
                        <a:ln>
                          <a:noFill/>
                        </a:ln>
                        <a:solidFill>
                          <a:schemeClr val="tx1"/>
                        </a:solidFill>
                        <a:effectLst/>
                        <a:latin typeface="Tahoma" pitchFamily="34" charset="0"/>
                      </a:endParaRPr>
                    </a:p>
                  </a:txBody>
                  <a:tcPr marL="100796" marR="100796" marT="50391" marB="50391"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100000"/>
                        </a:lnSpc>
                        <a:spcBef>
                          <a:spcPct val="20000"/>
                        </a:spcBef>
                        <a:spcAft>
                          <a:spcPct val="0"/>
                        </a:spcAft>
                        <a:buClr>
                          <a:schemeClr val="accent2"/>
                        </a:buClr>
                        <a:buSzTx/>
                        <a:buFontTx/>
                        <a:buNone/>
                        <a:tabLst/>
                      </a:pPr>
                      <a:r>
                        <a:rPr kumimoji="1" lang="en-US" sz="1800" b="1" i="0" u="none" strike="noStrike" cap="none" normalizeH="0" baseline="0">
                          <a:ln>
                            <a:noFill/>
                          </a:ln>
                          <a:solidFill>
                            <a:schemeClr val="tx1"/>
                          </a:solidFill>
                          <a:effectLst/>
                          <a:latin typeface="Tahoma" pitchFamily="34" charset="0"/>
                        </a:rPr>
                        <a:t>10</a:t>
                      </a:r>
                    </a:p>
                  </a:txBody>
                  <a:tcPr marL="100796" marR="100796" marT="50391" marB="50391"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100000"/>
                        </a:lnSpc>
                        <a:spcBef>
                          <a:spcPct val="20000"/>
                        </a:spcBef>
                        <a:spcAft>
                          <a:spcPct val="0"/>
                        </a:spcAft>
                        <a:buClr>
                          <a:schemeClr val="accent2"/>
                        </a:buClr>
                        <a:buSzTx/>
                        <a:buFontTx/>
                        <a:buNone/>
                        <a:tabLst/>
                      </a:pPr>
                      <a:endParaRPr kumimoji="1" lang="en-US" sz="1800" b="1" i="0" u="none" strike="noStrike" cap="none" normalizeH="0" baseline="0">
                        <a:ln>
                          <a:noFill/>
                        </a:ln>
                        <a:solidFill>
                          <a:schemeClr val="tx1"/>
                        </a:solidFill>
                        <a:effectLst/>
                        <a:latin typeface="Tahoma" pitchFamily="34" charset="0"/>
                      </a:endParaRPr>
                    </a:p>
                  </a:txBody>
                  <a:tcPr marL="100796" marR="100796" marT="50391" marB="50391"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638359">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Tx/>
                        <a:buNone/>
                        <a:tabLst/>
                      </a:pPr>
                      <a:endParaRPr kumimoji="1" lang="en-US" sz="1800" b="1" i="0" u="none" strike="noStrike" cap="none" normalizeH="0" baseline="0">
                        <a:ln>
                          <a:noFill/>
                        </a:ln>
                        <a:solidFill>
                          <a:schemeClr val="tx1"/>
                        </a:solidFill>
                        <a:effectLst/>
                        <a:latin typeface="Tahoma" pitchFamily="34" charset="0"/>
                      </a:endParaRPr>
                    </a:p>
                  </a:txBody>
                  <a:tcPr marL="100796" marR="100796" marT="50391" marB="50391"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Tx/>
                        <a:buNone/>
                        <a:tabLst/>
                      </a:pPr>
                      <a:r>
                        <a:rPr kumimoji="1" lang="en-US" sz="1800" b="1" i="0" u="none" strike="noStrike" cap="none" normalizeH="0" baseline="0">
                          <a:ln>
                            <a:noFill/>
                          </a:ln>
                          <a:solidFill>
                            <a:schemeClr val="tx1"/>
                          </a:solidFill>
                          <a:effectLst/>
                          <a:latin typeface="Tahoma" pitchFamily="34" charset="0"/>
                        </a:rPr>
                        <a:t>Accounts Receivable (A/R)</a:t>
                      </a:r>
                    </a:p>
                  </a:txBody>
                  <a:tcPr marL="100796" marR="100796" marT="50391" marB="50391"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100000"/>
                        </a:lnSpc>
                        <a:spcBef>
                          <a:spcPct val="20000"/>
                        </a:spcBef>
                        <a:spcAft>
                          <a:spcPct val="0"/>
                        </a:spcAft>
                        <a:buClr>
                          <a:schemeClr val="accent2"/>
                        </a:buClr>
                        <a:buSzTx/>
                        <a:buFontTx/>
                        <a:buNone/>
                        <a:tabLst/>
                      </a:pPr>
                      <a:r>
                        <a:rPr kumimoji="1" lang="en-US" sz="1800" b="1" i="0" u="none" strike="noStrike" cap="none" normalizeH="0" baseline="0">
                          <a:ln>
                            <a:noFill/>
                          </a:ln>
                          <a:solidFill>
                            <a:schemeClr val="tx1"/>
                          </a:solidFill>
                          <a:effectLst/>
                          <a:latin typeface="Tahoma" pitchFamily="34" charset="0"/>
                        </a:rPr>
                        <a:t>15</a:t>
                      </a:r>
                    </a:p>
                  </a:txBody>
                  <a:tcPr marL="100796" marR="100796" marT="50391" marB="50391"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100000"/>
                        </a:lnSpc>
                        <a:spcBef>
                          <a:spcPct val="20000"/>
                        </a:spcBef>
                        <a:spcAft>
                          <a:spcPct val="0"/>
                        </a:spcAft>
                        <a:buClr>
                          <a:schemeClr val="accent2"/>
                        </a:buClr>
                        <a:buSzTx/>
                        <a:buFontTx/>
                        <a:buNone/>
                        <a:tabLst/>
                      </a:pPr>
                      <a:endParaRPr kumimoji="1" lang="en-US" sz="1800" b="1" i="0" u="none" strike="noStrike" cap="none" normalizeH="0" baseline="0">
                        <a:ln>
                          <a:noFill/>
                        </a:ln>
                        <a:solidFill>
                          <a:schemeClr val="tx1"/>
                        </a:solidFill>
                        <a:effectLst/>
                        <a:latin typeface="Tahoma" pitchFamily="34" charset="0"/>
                      </a:endParaRPr>
                    </a:p>
                  </a:txBody>
                  <a:tcPr marL="100796" marR="100796" marT="50391" marB="50391"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69571">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Tx/>
                        <a:buNone/>
                        <a:tabLst/>
                      </a:pPr>
                      <a:endParaRPr kumimoji="1" lang="en-US" sz="1800" b="1" i="0" u="none" strike="noStrike" cap="none" normalizeH="0" baseline="0">
                        <a:ln>
                          <a:noFill/>
                        </a:ln>
                        <a:solidFill>
                          <a:schemeClr val="tx1"/>
                        </a:solidFill>
                        <a:effectLst/>
                        <a:latin typeface="Tahoma" pitchFamily="34" charset="0"/>
                      </a:endParaRPr>
                    </a:p>
                  </a:txBody>
                  <a:tcPr marL="100796" marR="100796" marT="50391" marB="50391"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Tx/>
                        <a:buNone/>
                        <a:tabLst/>
                      </a:pPr>
                      <a:r>
                        <a:rPr kumimoji="1" lang="en-US" sz="1800" b="1" i="0" u="none" strike="noStrike" cap="none" normalizeH="0" baseline="0">
                          <a:ln>
                            <a:noFill/>
                          </a:ln>
                          <a:solidFill>
                            <a:schemeClr val="tx1"/>
                          </a:solidFill>
                          <a:effectLst/>
                          <a:latin typeface="Tahoma" pitchFamily="34" charset="0"/>
                        </a:rPr>
                        <a:t>Inventory</a:t>
                      </a:r>
                    </a:p>
                  </a:txBody>
                  <a:tcPr marL="100796" marR="100796" marT="50391" marB="50391"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100000"/>
                        </a:lnSpc>
                        <a:spcBef>
                          <a:spcPct val="20000"/>
                        </a:spcBef>
                        <a:spcAft>
                          <a:spcPct val="0"/>
                        </a:spcAft>
                        <a:buClr>
                          <a:schemeClr val="accent2"/>
                        </a:buClr>
                        <a:buSzTx/>
                        <a:buFontTx/>
                        <a:buNone/>
                        <a:tabLst/>
                      </a:pPr>
                      <a:r>
                        <a:rPr kumimoji="1" lang="en-US" sz="1800" b="1" i="0" u="none" strike="noStrike" cap="none" normalizeH="0" baseline="0">
                          <a:ln>
                            <a:noFill/>
                          </a:ln>
                          <a:solidFill>
                            <a:schemeClr val="tx1"/>
                          </a:solidFill>
                          <a:effectLst/>
                          <a:latin typeface="Tahoma" pitchFamily="34" charset="0"/>
                        </a:rPr>
                        <a:t>25</a:t>
                      </a:r>
                    </a:p>
                  </a:txBody>
                  <a:tcPr marL="100796" marR="100796" marT="50391" marB="50391"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100000"/>
                        </a:lnSpc>
                        <a:spcBef>
                          <a:spcPct val="20000"/>
                        </a:spcBef>
                        <a:spcAft>
                          <a:spcPct val="0"/>
                        </a:spcAft>
                        <a:buClr>
                          <a:schemeClr val="accent2"/>
                        </a:buClr>
                        <a:buSzTx/>
                        <a:buFontTx/>
                        <a:buNone/>
                        <a:tabLst/>
                      </a:pPr>
                      <a:endParaRPr kumimoji="1" lang="en-US" sz="1800" b="1" i="0" u="none" strike="noStrike" cap="none" normalizeH="0" baseline="0">
                        <a:ln>
                          <a:noFill/>
                        </a:ln>
                        <a:solidFill>
                          <a:schemeClr val="tx1"/>
                        </a:solidFill>
                        <a:effectLst/>
                        <a:latin typeface="Tahoma" pitchFamily="34" charset="0"/>
                      </a:endParaRPr>
                    </a:p>
                  </a:txBody>
                  <a:tcPr marL="100796" marR="100796" marT="50391" marB="50391"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1014663">
                <a:tc gridSpan="2">
                  <a:txBody>
                    <a:bodyPr/>
                    <a:lstStyle/>
                    <a:p>
                      <a:pPr marL="0" marR="0" lvl="0" indent="0" algn="l" defTabSz="914400" rtl="0" eaLnBrk="0" fontAlgn="base" latinLnBrk="0" hangingPunct="0">
                        <a:lnSpc>
                          <a:spcPct val="100000"/>
                        </a:lnSpc>
                        <a:spcBef>
                          <a:spcPct val="20000"/>
                        </a:spcBef>
                        <a:spcAft>
                          <a:spcPct val="0"/>
                        </a:spcAft>
                        <a:buClr>
                          <a:schemeClr val="accent2"/>
                        </a:buClr>
                        <a:buSzTx/>
                        <a:buFontTx/>
                        <a:buNone/>
                        <a:tabLst/>
                      </a:pPr>
                      <a:r>
                        <a:rPr kumimoji="1" lang="en-US" sz="1800" b="1" i="0" u="none" strike="noStrike" cap="none" normalizeH="0" baseline="0">
                          <a:ln>
                            <a:noFill/>
                          </a:ln>
                          <a:solidFill>
                            <a:schemeClr val="tx1"/>
                          </a:solidFill>
                          <a:effectLst/>
                          <a:latin typeface="Tahoma" pitchFamily="34" charset="0"/>
                        </a:rPr>
                        <a:t>Return on Assets </a:t>
                      </a:r>
                    </a:p>
                    <a:p>
                      <a:pPr marL="0" marR="0" lvl="0" indent="0" algn="l" defTabSz="914400" rtl="0" eaLnBrk="0" fontAlgn="base" latinLnBrk="0" hangingPunct="0">
                        <a:lnSpc>
                          <a:spcPct val="100000"/>
                        </a:lnSpc>
                        <a:spcBef>
                          <a:spcPct val="20000"/>
                        </a:spcBef>
                        <a:spcAft>
                          <a:spcPct val="0"/>
                        </a:spcAft>
                        <a:buClr>
                          <a:schemeClr val="accent2"/>
                        </a:buClr>
                        <a:buSzTx/>
                        <a:buFontTx/>
                        <a:buNone/>
                        <a:tabLst/>
                      </a:pPr>
                      <a:r>
                        <a:rPr kumimoji="1" lang="en-US" sz="1800" b="1" i="0" u="none" strike="noStrike" cap="none" normalizeH="0" baseline="0">
                          <a:ln>
                            <a:noFill/>
                          </a:ln>
                          <a:solidFill>
                            <a:schemeClr val="tx1"/>
                          </a:solidFill>
                          <a:effectLst/>
                          <a:latin typeface="Tahoma" pitchFamily="34" charset="0"/>
                        </a:rPr>
                        <a:t>=Net Income/Total Assets</a:t>
                      </a:r>
                    </a:p>
                    <a:p>
                      <a:pPr marL="0" marR="0" lvl="0" indent="0" algn="l" defTabSz="914400" rtl="0" eaLnBrk="0" fontAlgn="base" latinLnBrk="0" hangingPunct="0">
                        <a:lnSpc>
                          <a:spcPct val="100000"/>
                        </a:lnSpc>
                        <a:spcBef>
                          <a:spcPct val="20000"/>
                        </a:spcBef>
                        <a:spcAft>
                          <a:spcPct val="0"/>
                        </a:spcAft>
                        <a:buClr>
                          <a:schemeClr val="accent2"/>
                        </a:buClr>
                        <a:buSzTx/>
                        <a:buFontTx/>
                        <a:buNone/>
                        <a:tabLst/>
                      </a:pPr>
                      <a:endParaRPr kumimoji="1" lang="en-US" sz="1800" b="1" i="0" u="none" strike="noStrike" cap="none" normalizeH="0" baseline="0">
                        <a:ln>
                          <a:noFill/>
                        </a:ln>
                        <a:solidFill>
                          <a:schemeClr val="tx1"/>
                        </a:solidFill>
                        <a:effectLst/>
                        <a:latin typeface="Tahoma" pitchFamily="34" charset="0"/>
                      </a:endParaRPr>
                    </a:p>
                  </a:txBody>
                  <a:tcPr marL="100796" marR="100796" marT="50391" marB="50391"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hMerge="1">
                  <a:txBody>
                    <a:bodyPr/>
                    <a:lstStyle/>
                    <a:p>
                      <a:endParaRPr lang="en-US"/>
                    </a:p>
                  </a:txBody>
                  <a:tcPr/>
                </a:tc>
                <a:tc>
                  <a:txBody>
                    <a:bodyPr/>
                    <a:lstStyle/>
                    <a:p>
                      <a:pPr marL="0" marR="0" lvl="0" indent="0" algn="r" defTabSz="914400" rtl="0" eaLnBrk="0" fontAlgn="base" latinLnBrk="0" hangingPunct="0">
                        <a:lnSpc>
                          <a:spcPct val="100000"/>
                        </a:lnSpc>
                        <a:spcBef>
                          <a:spcPct val="20000"/>
                        </a:spcBef>
                        <a:spcAft>
                          <a:spcPct val="0"/>
                        </a:spcAft>
                        <a:buClr>
                          <a:schemeClr val="accent2"/>
                        </a:buClr>
                        <a:buSzTx/>
                        <a:buFontTx/>
                        <a:buNone/>
                        <a:tabLst/>
                      </a:pPr>
                      <a:endParaRPr kumimoji="1" lang="en-US" sz="1800" b="1" i="0" u="none" strike="noStrike" cap="none" normalizeH="0" baseline="0">
                        <a:ln>
                          <a:noFill/>
                        </a:ln>
                        <a:solidFill>
                          <a:schemeClr val="tx1"/>
                        </a:solidFill>
                        <a:effectLst/>
                        <a:latin typeface="Tahoma" pitchFamily="34" charset="0"/>
                      </a:endParaRPr>
                    </a:p>
                  </a:txBody>
                  <a:tcPr marL="100796" marR="100796" marT="50391" marB="50391"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100000"/>
                        </a:lnSpc>
                        <a:spcBef>
                          <a:spcPct val="20000"/>
                        </a:spcBef>
                        <a:spcAft>
                          <a:spcPct val="0"/>
                        </a:spcAft>
                        <a:buClr>
                          <a:schemeClr val="accent2"/>
                        </a:buClr>
                        <a:buSzTx/>
                        <a:buFontTx/>
                        <a:buNone/>
                        <a:tabLst/>
                      </a:pPr>
                      <a:r>
                        <a:rPr kumimoji="1" lang="en-US" sz="1800" b="1" i="0" u="none" strike="noStrike" cap="none" normalizeH="0" baseline="0">
                          <a:ln>
                            <a:noFill/>
                          </a:ln>
                          <a:solidFill>
                            <a:schemeClr val="tx1"/>
                          </a:solidFill>
                          <a:effectLst/>
                          <a:latin typeface="Tahoma" pitchFamily="34" charset="0"/>
                        </a:rPr>
                        <a:t>20%</a:t>
                      </a:r>
                    </a:p>
                  </a:txBody>
                  <a:tcPr marL="100796" marR="100796" marT="50391" marB="50391"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69571">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Tx/>
                        <a:buNone/>
                        <a:tabLst/>
                      </a:pPr>
                      <a:endParaRPr kumimoji="1" lang="en-US" sz="1800" b="1" i="0" u="none" strike="noStrike" cap="none" normalizeH="0" baseline="0">
                        <a:ln>
                          <a:noFill/>
                        </a:ln>
                        <a:solidFill>
                          <a:schemeClr val="tx1"/>
                        </a:solidFill>
                        <a:effectLst/>
                        <a:latin typeface="Tahoma" pitchFamily="34" charset="0"/>
                      </a:endParaRPr>
                    </a:p>
                  </a:txBody>
                  <a:tcPr marL="100796" marR="100796" marT="50391" marB="50391"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Tx/>
                        <a:buNone/>
                        <a:tabLst/>
                      </a:pPr>
                      <a:r>
                        <a:rPr kumimoji="1" lang="en-US" sz="1800" b="1" i="0" u="none" strike="noStrike" cap="none" normalizeH="0" baseline="0">
                          <a:ln>
                            <a:noFill/>
                          </a:ln>
                          <a:solidFill>
                            <a:schemeClr val="tx1"/>
                          </a:solidFill>
                          <a:effectLst/>
                          <a:latin typeface="Tahoma" pitchFamily="34" charset="0"/>
                        </a:rPr>
                        <a:t>Net Income</a:t>
                      </a:r>
                    </a:p>
                  </a:txBody>
                  <a:tcPr marL="100796" marR="100796" marT="50391" marB="50391"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100000"/>
                        </a:lnSpc>
                        <a:spcBef>
                          <a:spcPct val="20000"/>
                        </a:spcBef>
                        <a:spcAft>
                          <a:spcPct val="0"/>
                        </a:spcAft>
                        <a:buClr>
                          <a:schemeClr val="accent2"/>
                        </a:buClr>
                        <a:buSzTx/>
                        <a:buFontTx/>
                        <a:buNone/>
                        <a:tabLst/>
                      </a:pPr>
                      <a:r>
                        <a:rPr kumimoji="1" lang="en-US" sz="1800" b="1" i="0" u="none" strike="noStrike" cap="none" normalizeH="0" baseline="0">
                          <a:ln>
                            <a:noFill/>
                          </a:ln>
                          <a:solidFill>
                            <a:schemeClr val="tx1"/>
                          </a:solidFill>
                          <a:effectLst/>
                          <a:latin typeface="Tahoma" pitchFamily="34" charset="0"/>
                        </a:rPr>
                        <a:t>10</a:t>
                      </a:r>
                    </a:p>
                  </a:txBody>
                  <a:tcPr marL="100796" marR="100796" marT="50391" marB="50391"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100000"/>
                        </a:lnSpc>
                        <a:spcBef>
                          <a:spcPct val="20000"/>
                        </a:spcBef>
                        <a:spcAft>
                          <a:spcPct val="0"/>
                        </a:spcAft>
                        <a:buClr>
                          <a:schemeClr val="accent2"/>
                        </a:buClr>
                        <a:buSzTx/>
                        <a:buFontTx/>
                        <a:buNone/>
                        <a:tabLst/>
                      </a:pPr>
                      <a:endParaRPr kumimoji="1" lang="en-US" sz="1800" b="1" i="0" u="none" strike="noStrike" cap="none" normalizeH="0" baseline="0">
                        <a:ln>
                          <a:noFill/>
                        </a:ln>
                        <a:solidFill>
                          <a:schemeClr val="tx1"/>
                        </a:solidFill>
                        <a:effectLst/>
                        <a:latin typeface="Tahoma" pitchFamily="34" charset="0"/>
                      </a:endParaRPr>
                    </a:p>
                  </a:txBody>
                  <a:tcPr marL="100796" marR="100796" marT="50391" marB="50391"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69571">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Tx/>
                        <a:buNone/>
                        <a:tabLst/>
                      </a:pPr>
                      <a:endParaRPr kumimoji="1" lang="en-US" sz="1800" b="1" i="0" u="none" strike="noStrike" cap="none" normalizeH="0" baseline="0">
                        <a:ln>
                          <a:noFill/>
                        </a:ln>
                        <a:solidFill>
                          <a:schemeClr val="tx1"/>
                        </a:solidFill>
                        <a:effectLst/>
                        <a:latin typeface="Tahoma" pitchFamily="34" charset="0"/>
                      </a:endParaRPr>
                    </a:p>
                  </a:txBody>
                  <a:tcPr marL="100796" marR="100796" marT="50391" marB="50391"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Tx/>
                        <a:buNone/>
                        <a:tabLst/>
                      </a:pPr>
                      <a:r>
                        <a:rPr kumimoji="1" lang="en-US" sz="1800" b="1" i="0" u="none" strike="noStrike" cap="none" normalizeH="0" baseline="0">
                          <a:ln>
                            <a:noFill/>
                          </a:ln>
                          <a:solidFill>
                            <a:schemeClr val="tx1"/>
                          </a:solidFill>
                          <a:effectLst/>
                          <a:latin typeface="Tahoma" pitchFamily="34" charset="0"/>
                        </a:rPr>
                        <a:t>Total Assets</a:t>
                      </a:r>
                    </a:p>
                  </a:txBody>
                  <a:tcPr marL="100796" marR="100796" marT="50391" marB="50391"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100000"/>
                        </a:lnSpc>
                        <a:spcBef>
                          <a:spcPct val="20000"/>
                        </a:spcBef>
                        <a:spcAft>
                          <a:spcPct val="0"/>
                        </a:spcAft>
                        <a:buClr>
                          <a:schemeClr val="accent2"/>
                        </a:buClr>
                        <a:buSzTx/>
                        <a:buFontTx/>
                        <a:buNone/>
                        <a:tabLst/>
                      </a:pPr>
                      <a:r>
                        <a:rPr kumimoji="1" lang="en-US" sz="1800" b="1" i="0" u="none" strike="noStrike" cap="none" normalizeH="0" baseline="0">
                          <a:ln>
                            <a:noFill/>
                          </a:ln>
                          <a:solidFill>
                            <a:schemeClr val="tx1"/>
                          </a:solidFill>
                          <a:effectLst/>
                          <a:latin typeface="Tahoma" pitchFamily="34" charset="0"/>
                        </a:rPr>
                        <a:t>50</a:t>
                      </a:r>
                    </a:p>
                  </a:txBody>
                  <a:tcPr marL="100796" marR="100796" marT="50391" marB="50391"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100000"/>
                        </a:lnSpc>
                        <a:spcBef>
                          <a:spcPct val="20000"/>
                        </a:spcBef>
                        <a:spcAft>
                          <a:spcPct val="0"/>
                        </a:spcAft>
                        <a:buClr>
                          <a:schemeClr val="accent2"/>
                        </a:buClr>
                        <a:buSzTx/>
                        <a:buFontTx/>
                        <a:buNone/>
                        <a:tabLst/>
                      </a:pPr>
                      <a:endParaRPr kumimoji="1" lang="en-US" sz="1800" b="1" i="0" u="none" strike="noStrike" cap="none" normalizeH="0" baseline="0">
                        <a:ln>
                          <a:noFill/>
                        </a:ln>
                        <a:solidFill>
                          <a:schemeClr val="tx1"/>
                        </a:solidFill>
                        <a:effectLst/>
                        <a:latin typeface="Tahoma" pitchFamily="34" charset="0"/>
                      </a:endParaRPr>
                    </a:p>
                  </a:txBody>
                  <a:tcPr marL="100796" marR="100796" marT="50391" marB="50391"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29529115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7" name="Rectangle 2"/>
          <p:cNvSpPr>
            <a:spLocks noGrp="1" noChangeArrowheads="1"/>
          </p:cNvSpPr>
          <p:nvPr>
            <p:ph type="title"/>
          </p:nvPr>
        </p:nvSpPr>
        <p:spPr>
          <a:xfrm>
            <a:off x="544512" y="-411163"/>
            <a:ext cx="8819621" cy="1259946"/>
          </a:xfrm>
          <a:noFill/>
        </p:spPr>
        <p:txBody>
          <a:bodyPr vert="horz" wrap="square" lIns="0" tIns="50397" rIns="0" bIns="50397" numCol="1" anchor="b" anchorCtr="0" compatLnSpc="1">
            <a:prstTxWarp prst="textNoShape">
              <a:avLst/>
            </a:prstTxWarp>
          </a:bodyPr>
          <a:lstStyle/>
          <a:p>
            <a:pPr algn="ctr"/>
            <a:r>
              <a:rPr lang="en-CA" altLang="zh-TW" sz="3968" dirty="0"/>
              <a:t>Financial Analysis</a:t>
            </a:r>
            <a:endParaRPr lang="en-US" altLang="en-US" sz="3086" dirty="0"/>
          </a:p>
        </p:txBody>
      </p:sp>
      <p:sp>
        <p:nvSpPr>
          <p:cNvPr id="41988" name="Rectangle 3"/>
          <p:cNvSpPr>
            <a:spLocks noGrp="1" noChangeArrowheads="1"/>
          </p:cNvSpPr>
          <p:nvPr>
            <p:ph type="body" idx="1"/>
          </p:nvPr>
        </p:nvSpPr>
        <p:spPr>
          <a:xfrm>
            <a:off x="252518" y="1265237"/>
            <a:ext cx="9659585" cy="3527848"/>
          </a:xfrm>
          <a:noFill/>
        </p:spPr>
        <p:txBody>
          <a:bodyPr/>
          <a:lstStyle/>
          <a:p>
            <a:pPr marL="524970" indent="-524970">
              <a:lnSpc>
                <a:spcPct val="90000"/>
              </a:lnSpc>
              <a:spcBef>
                <a:spcPct val="40000"/>
              </a:spcBef>
              <a:tabLst>
                <a:tab pos="316733" algn="l"/>
              </a:tabLst>
            </a:pPr>
            <a:r>
              <a:rPr lang="en-US" altLang="zh-TW" sz="2800" dirty="0"/>
              <a:t>Be able to find, understand, and analyze financial information</a:t>
            </a:r>
          </a:p>
          <a:p>
            <a:pPr marL="524970" indent="-524970">
              <a:lnSpc>
                <a:spcPct val="90000"/>
              </a:lnSpc>
              <a:spcBef>
                <a:spcPct val="40000"/>
              </a:spcBef>
              <a:tabLst>
                <a:tab pos="316733" algn="l"/>
              </a:tabLst>
            </a:pPr>
            <a:r>
              <a:rPr lang="en-US" altLang="zh-TW" sz="2800" dirty="0"/>
              <a:t>Revenues, fixed costs, variable costs, total costs, gross profits, expenses, operating profits, net profits, revenue growth rates, net profit growth rates, return on investment, return on assets, and return on equity</a:t>
            </a:r>
          </a:p>
          <a:p>
            <a:pPr marL="524970" indent="-524970">
              <a:lnSpc>
                <a:spcPct val="90000"/>
              </a:lnSpc>
              <a:spcBef>
                <a:spcPct val="40000"/>
              </a:spcBef>
              <a:tabLst>
                <a:tab pos="316733" algn="l"/>
              </a:tabLst>
            </a:pPr>
            <a:r>
              <a:rPr lang="en-US" altLang="zh-TW" sz="2800" dirty="0"/>
              <a:t>For Companies, Industries, Sectors, and the S&amp;P 500</a:t>
            </a:r>
          </a:p>
          <a:p>
            <a:pPr marL="524970" indent="-524970">
              <a:lnSpc>
                <a:spcPct val="90000"/>
              </a:lnSpc>
              <a:spcBef>
                <a:spcPct val="40000"/>
              </a:spcBef>
              <a:tabLst>
                <a:tab pos="316733" algn="l"/>
              </a:tabLst>
            </a:pPr>
            <a:r>
              <a:rPr lang="en-US" altLang="zh-TW" sz="2800" dirty="0"/>
              <a:t>Using data from </a:t>
            </a:r>
            <a:r>
              <a:rPr lang="en-US" altLang="zh-TW" sz="2800" dirty="0">
                <a:solidFill>
                  <a:schemeClr val="tx2"/>
                </a:solidFill>
                <a:hlinkClick r:id="rId3"/>
              </a:rPr>
              <a:t>http://www.reuters.com/finance/stocks</a:t>
            </a:r>
            <a:r>
              <a:rPr lang="en-US" altLang="zh-TW" sz="2800" dirty="0">
                <a:solidFill>
                  <a:schemeClr val="tx2"/>
                </a:solidFill>
              </a:rPr>
              <a:t> </a:t>
            </a:r>
            <a:r>
              <a:rPr lang="en-US" altLang="zh-TW" sz="2800" dirty="0">
                <a:solidFill>
                  <a:schemeClr val="tx2"/>
                </a:solidFill>
                <a:hlinkClick r:id="rId4"/>
              </a:rPr>
              <a:t>https://www.google.com/finance</a:t>
            </a:r>
            <a:r>
              <a:rPr lang="en-US" altLang="zh-TW" sz="2800" dirty="0">
                <a:solidFill>
                  <a:schemeClr val="tx2"/>
                </a:solidFill>
              </a:rPr>
              <a:t> </a:t>
            </a:r>
            <a:r>
              <a:rPr lang="en-US" altLang="zh-TW" sz="2800" dirty="0">
                <a:solidFill>
                  <a:schemeClr val="tx2"/>
                </a:solidFill>
                <a:hlinkClick r:id="rId5"/>
              </a:rPr>
              <a:t>https://finance.yahoo.com/</a:t>
            </a:r>
            <a:r>
              <a:rPr lang="en-US" altLang="zh-TW" sz="2800" dirty="0">
                <a:solidFill>
                  <a:schemeClr val="tx2"/>
                </a:solidFill>
              </a:rPr>
              <a:t> </a:t>
            </a:r>
          </a:p>
        </p:txBody>
      </p:sp>
    </p:spTree>
    <p:extLst>
      <p:ext uri="{BB962C8B-B14F-4D97-AF65-F5344CB8AC3E}">
        <p14:creationId xmlns:p14="http://schemas.microsoft.com/office/powerpoint/2010/main" val="1054268920"/>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08580" name="Group 4"/>
          <p:cNvGraphicFramePr>
            <a:graphicFrameLocks noGrp="1"/>
          </p:cNvGraphicFramePr>
          <p:nvPr>
            <p:extLst>
              <p:ext uri="{D42A27DB-BD31-4B8C-83A1-F6EECF244321}">
                <p14:modId xmlns:p14="http://schemas.microsoft.com/office/powerpoint/2010/main" val="2474271248"/>
              </p:ext>
            </p:extLst>
          </p:nvPr>
        </p:nvGraphicFramePr>
        <p:xfrm>
          <a:off x="756496" y="350837"/>
          <a:ext cx="8903617" cy="7071186"/>
        </p:xfrm>
        <a:graphic>
          <a:graphicData uri="http://schemas.openxmlformats.org/drawingml/2006/table">
            <a:tbl>
              <a:tblPr/>
              <a:tblGrid>
                <a:gridCol w="2225904">
                  <a:extLst>
                    <a:ext uri="{9D8B030D-6E8A-4147-A177-3AD203B41FA5}">
                      <a16:colId xmlns:a16="http://schemas.microsoft.com/office/drawing/2014/main" val="20000"/>
                    </a:ext>
                  </a:extLst>
                </a:gridCol>
                <a:gridCol w="3905832">
                  <a:extLst>
                    <a:ext uri="{9D8B030D-6E8A-4147-A177-3AD203B41FA5}">
                      <a16:colId xmlns:a16="http://schemas.microsoft.com/office/drawing/2014/main" val="20001"/>
                    </a:ext>
                  </a:extLst>
                </a:gridCol>
                <a:gridCol w="1427939">
                  <a:extLst>
                    <a:ext uri="{9D8B030D-6E8A-4147-A177-3AD203B41FA5}">
                      <a16:colId xmlns:a16="http://schemas.microsoft.com/office/drawing/2014/main" val="20002"/>
                    </a:ext>
                  </a:extLst>
                </a:gridCol>
                <a:gridCol w="1343942">
                  <a:extLst>
                    <a:ext uri="{9D8B030D-6E8A-4147-A177-3AD203B41FA5}">
                      <a16:colId xmlns:a16="http://schemas.microsoft.com/office/drawing/2014/main" val="20003"/>
                    </a:ext>
                  </a:extLst>
                </a:gridCol>
              </a:tblGrid>
              <a:tr h="403183">
                <a:tc gridSpan="4">
                  <a:txBody>
                    <a:bodyPr/>
                    <a:lstStyle/>
                    <a:p>
                      <a:pPr marL="0" marR="0" lvl="0" indent="0" algn="ctr" defTabSz="914400" rtl="0" eaLnBrk="0" fontAlgn="base" latinLnBrk="0" hangingPunct="0">
                        <a:lnSpc>
                          <a:spcPct val="100000"/>
                        </a:lnSpc>
                        <a:spcBef>
                          <a:spcPct val="20000"/>
                        </a:spcBef>
                        <a:spcAft>
                          <a:spcPct val="0"/>
                        </a:spcAft>
                        <a:buClr>
                          <a:schemeClr val="accent2"/>
                        </a:buClr>
                        <a:buSzTx/>
                        <a:buFontTx/>
                        <a:buNone/>
                        <a:tabLst/>
                      </a:pPr>
                      <a:r>
                        <a:rPr kumimoji="1" lang="en-US" sz="2000" b="1" i="0" u="none" strike="noStrike" cap="none" normalizeH="0" baseline="0" dirty="0">
                          <a:ln>
                            <a:noFill/>
                          </a:ln>
                          <a:solidFill>
                            <a:schemeClr val="tx1"/>
                          </a:solidFill>
                          <a:effectLst/>
                          <a:latin typeface="Tahoma" pitchFamily="34" charset="0"/>
                        </a:rPr>
                        <a:t>Apple Income Statement for 52 Weeks Ending Sept 24, 2016</a:t>
                      </a:r>
                    </a:p>
                    <a:p>
                      <a:pPr marL="0" marR="0" lvl="0" indent="0" algn="ctr" defTabSz="914400" rtl="0" eaLnBrk="0" fontAlgn="base" latinLnBrk="0" hangingPunct="0">
                        <a:lnSpc>
                          <a:spcPct val="100000"/>
                        </a:lnSpc>
                        <a:spcBef>
                          <a:spcPct val="20000"/>
                        </a:spcBef>
                        <a:spcAft>
                          <a:spcPct val="0"/>
                        </a:spcAft>
                        <a:buClr>
                          <a:schemeClr val="accent2"/>
                        </a:buClr>
                        <a:buSzTx/>
                        <a:buFontTx/>
                        <a:buNone/>
                        <a:tabLst/>
                      </a:pPr>
                      <a:endParaRPr kumimoji="1" lang="en-US" sz="2000" b="1" i="0" u="none" strike="noStrike" cap="none" normalizeH="0" baseline="0" dirty="0">
                        <a:ln>
                          <a:noFill/>
                        </a:ln>
                        <a:solidFill>
                          <a:schemeClr val="tx1"/>
                        </a:solidFill>
                        <a:effectLst/>
                        <a:latin typeface="Tahoma" pitchFamily="34" charset="0"/>
                      </a:endParaRPr>
                    </a:p>
                  </a:txBody>
                  <a:tcPr marL="100796" marR="100796" marT="50398" marB="50398"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69584">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Tx/>
                        <a:buNone/>
                        <a:tabLst/>
                      </a:pPr>
                      <a:r>
                        <a:rPr kumimoji="1" lang="en-US" sz="1800" b="1" i="0" u="none" strike="noStrike" cap="none" normalizeH="0" baseline="0" dirty="0">
                          <a:ln>
                            <a:noFill/>
                          </a:ln>
                          <a:solidFill>
                            <a:schemeClr val="tx1"/>
                          </a:solidFill>
                          <a:effectLst/>
                          <a:latin typeface="Tahoma" pitchFamily="34" charset="0"/>
                        </a:rPr>
                        <a:t>Category</a:t>
                      </a:r>
                    </a:p>
                  </a:txBody>
                  <a:tcPr marL="100796" marR="100796" marT="50398" marB="50398"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Tx/>
                        <a:buNone/>
                        <a:tabLst/>
                      </a:pPr>
                      <a:r>
                        <a:rPr kumimoji="1" lang="en-US" sz="1800" b="1" i="0" u="none" strike="noStrike" cap="none" normalizeH="0" baseline="0" dirty="0">
                          <a:ln>
                            <a:noFill/>
                          </a:ln>
                          <a:solidFill>
                            <a:schemeClr val="tx1"/>
                          </a:solidFill>
                          <a:effectLst/>
                          <a:latin typeface="Tahoma" pitchFamily="34" charset="0"/>
                        </a:rPr>
                        <a:t>Sub-Category</a:t>
                      </a:r>
                    </a:p>
                  </a:txBody>
                  <a:tcPr marL="100796" marR="100796" marT="50398" marB="50398"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2"/>
                        </a:buClr>
                        <a:buSzTx/>
                        <a:buFontTx/>
                        <a:buNone/>
                        <a:tabLst/>
                      </a:pPr>
                      <a:r>
                        <a:rPr kumimoji="1" lang="en-US" sz="1800" b="1" i="0" u="none" strike="noStrike" cap="none" normalizeH="0" baseline="0" dirty="0">
                          <a:ln>
                            <a:noFill/>
                          </a:ln>
                          <a:solidFill>
                            <a:schemeClr val="tx1"/>
                          </a:solidFill>
                          <a:effectLst/>
                          <a:latin typeface="Tahoma" pitchFamily="34" charset="0"/>
                        </a:rPr>
                        <a:t>Millions $</a:t>
                      </a:r>
                    </a:p>
                  </a:txBody>
                  <a:tcPr marL="100796" marR="100796" marT="50398" marB="50398"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2"/>
                        </a:buClr>
                        <a:buSzTx/>
                        <a:buFontTx/>
                        <a:buNone/>
                        <a:tabLst/>
                      </a:pPr>
                      <a:r>
                        <a:rPr kumimoji="1" lang="en-US" sz="1800" b="1" i="0" u="none" strike="noStrike" cap="none" normalizeH="0" baseline="0" dirty="0">
                          <a:ln>
                            <a:noFill/>
                          </a:ln>
                          <a:solidFill>
                            <a:schemeClr val="tx1"/>
                          </a:solidFill>
                          <a:effectLst/>
                          <a:latin typeface="Tahoma" pitchFamily="34" charset="0"/>
                        </a:rPr>
                        <a:t>% Rev</a:t>
                      </a:r>
                    </a:p>
                  </a:txBody>
                  <a:tcPr marL="100796" marR="100796" marT="50398" marB="50398"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3680453487"/>
                  </a:ext>
                </a:extLst>
              </a:tr>
              <a:tr h="369584">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Tx/>
                        <a:buNone/>
                        <a:tabLst/>
                      </a:pPr>
                      <a:r>
                        <a:rPr kumimoji="1" lang="en-US" sz="1800" b="1" i="0" u="none" strike="noStrike" cap="none" normalizeH="0" baseline="0" dirty="0">
                          <a:ln>
                            <a:noFill/>
                          </a:ln>
                          <a:solidFill>
                            <a:schemeClr val="tx1"/>
                          </a:solidFill>
                          <a:effectLst/>
                          <a:latin typeface="Tahoma" pitchFamily="34" charset="0"/>
                        </a:rPr>
                        <a:t>Revenue</a:t>
                      </a:r>
                    </a:p>
                  </a:txBody>
                  <a:tcPr marL="100796" marR="100796" marT="50398" marB="50398"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Tx/>
                        <a:buNone/>
                        <a:tabLst/>
                      </a:pPr>
                      <a:endParaRPr kumimoji="1" lang="en-US" sz="1800" b="1" i="0" u="none" strike="noStrike" cap="none" normalizeH="0" baseline="0" dirty="0">
                        <a:ln>
                          <a:noFill/>
                        </a:ln>
                        <a:solidFill>
                          <a:schemeClr val="tx1"/>
                        </a:solidFill>
                        <a:effectLst/>
                        <a:latin typeface="Tahoma" pitchFamily="34" charset="0"/>
                      </a:endParaRPr>
                    </a:p>
                  </a:txBody>
                  <a:tcPr marL="100796" marR="100796" marT="50398" marB="50398"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2"/>
                        </a:buClr>
                        <a:buSzTx/>
                        <a:buFontTx/>
                        <a:buNone/>
                        <a:tabLst/>
                      </a:pPr>
                      <a:endParaRPr kumimoji="1" lang="en-US" sz="1800" b="1" i="0" u="none" strike="noStrike" cap="none" normalizeH="0" baseline="0" dirty="0">
                        <a:ln>
                          <a:noFill/>
                        </a:ln>
                        <a:solidFill>
                          <a:schemeClr val="tx1"/>
                        </a:solidFill>
                        <a:effectLst/>
                        <a:latin typeface="Tahoma" pitchFamily="34" charset="0"/>
                      </a:endParaRPr>
                    </a:p>
                  </a:txBody>
                  <a:tcPr marL="100796" marR="100796" marT="50398" marB="50398"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2"/>
                        </a:buClr>
                        <a:buSzTx/>
                        <a:buFontTx/>
                        <a:buNone/>
                        <a:tabLst/>
                      </a:pPr>
                      <a:endParaRPr kumimoji="1" lang="en-US" sz="1800" b="1" i="0" u="none" strike="noStrike" cap="none" normalizeH="0" baseline="0">
                        <a:ln>
                          <a:noFill/>
                        </a:ln>
                        <a:solidFill>
                          <a:schemeClr val="tx1"/>
                        </a:solidFill>
                        <a:effectLst/>
                        <a:latin typeface="Tahoma" pitchFamily="34" charset="0"/>
                      </a:endParaRPr>
                    </a:p>
                  </a:txBody>
                  <a:tcPr marL="100796" marR="100796" marT="50398" marB="50398"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69584">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Tx/>
                        <a:buNone/>
                        <a:tabLst/>
                      </a:pPr>
                      <a:r>
                        <a:rPr kumimoji="1" lang="en-US" sz="1800" b="1" i="0" u="none" strike="noStrike" cap="none" normalizeH="0" baseline="0" dirty="0">
                          <a:ln>
                            <a:noFill/>
                          </a:ln>
                          <a:solidFill>
                            <a:schemeClr val="tx1"/>
                          </a:solidFill>
                          <a:effectLst/>
                          <a:latin typeface="Tahoma" pitchFamily="34" charset="0"/>
                        </a:rPr>
                        <a:t>Cost of Revenue</a:t>
                      </a:r>
                    </a:p>
                  </a:txBody>
                  <a:tcPr marL="100796" marR="100796" marT="50398" marB="50398"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Tx/>
                        <a:buNone/>
                        <a:tabLst/>
                      </a:pPr>
                      <a:endParaRPr kumimoji="1" lang="en-US" sz="1800" b="1" i="0" u="none" strike="noStrike" cap="none" normalizeH="0" baseline="0">
                        <a:ln>
                          <a:noFill/>
                        </a:ln>
                        <a:solidFill>
                          <a:schemeClr val="tx1"/>
                        </a:solidFill>
                        <a:effectLst/>
                        <a:latin typeface="Tahoma" pitchFamily="34" charset="0"/>
                      </a:endParaRPr>
                    </a:p>
                  </a:txBody>
                  <a:tcPr marL="100796" marR="100796" marT="50398" marB="50398"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2"/>
                        </a:buClr>
                        <a:buSzTx/>
                        <a:buFontTx/>
                        <a:buNone/>
                        <a:tabLst/>
                      </a:pPr>
                      <a:endParaRPr kumimoji="1" lang="en-US" sz="1800" b="1" i="0" u="none" strike="noStrike" cap="none" normalizeH="0" baseline="0" dirty="0">
                        <a:ln>
                          <a:noFill/>
                        </a:ln>
                        <a:solidFill>
                          <a:schemeClr val="tx1"/>
                        </a:solidFill>
                        <a:effectLst/>
                        <a:latin typeface="Tahoma" pitchFamily="34" charset="0"/>
                      </a:endParaRPr>
                    </a:p>
                  </a:txBody>
                  <a:tcPr marL="100796" marR="100796" marT="50398" marB="50398"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2"/>
                        </a:buClr>
                        <a:buSzTx/>
                        <a:buFontTx/>
                        <a:buNone/>
                        <a:tabLst/>
                      </a:pPr>
                      <a:endParaRPr kumimoji="1" lang="en-US" sz="1800" b="1" i="0" u="none" strike="noStrike" cap="none" normalizeH="0" baseline="0" dirty="0">
                        <a:ln>
                          <a:noFill/>
                        </a:ln>
                        <a:solidFill>
                          <a:schemeClr val="tx1"/>
                        </a:solidFill>
                        <a:effectLst/>
                        <a:latin typeface="Tahoma" pitchFamily="34" charset="0"/>
                      </a:endParaRPr>
                    </a:p>
                  </a:txBody>
                  <a:tcPr marL="100796" marR="100796" marT="50398" marB="50398"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69584">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Tx/>
                        <a:buNone/>
                        <a:tabLst/>
                      </a:pPr>
                      <a:endParaRPr kumimoji="1" lang="en-US" sz="1800" b="1" i="0" u="none" strike="noStrike" cap="none" normalizeH="0" baseline="0" dirty="0">
                        <a:ln>
                          <a:noFill/>
                        </a:ln>
                        <a:solidFill>
                          <a:schemeClr val="tx1"/>
                        </a:solidFill>
                        <a:effectLst/>
                        <a:latin typeface="Tahoma" pitchFamily="34" charset="0"/>
                      </a:endParaRPr>
                    </a:p>
                  </a:txBody>
                  <a:tcPr marL="100796" marR="100796" marT="50398" marB="50398"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Tx/>
                        <a:buNone/>
                        <a:tabLst/>
                      </a:pPr>
                      <a:r>
                        <a:rPr kumimoji="1" lang="en-US" sz="1800" b="1" i="0" u="none" strike="noStrike" cap="none" normalizeH="0" baseline="0">
                          <a:ln>
                            <a:noFill/>
                          </a:ln>
                          <a:solidFill>
                            <a:schemeClr val="tx1"/>
                          </a:solidFill>
                          <a:effectLst/>
                          <a:latin typeface="Tahoma" pitchFamily="34" charset="0"/>
                        </a:rPr>
                        <a:t>Labor</a:t>
                      </a:r>
                    </a:p>
                  </a:txBody>
                  <a:tcPr marL="100796" marR="100796" marT="50398" marB="50398"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2"/>
                        </a:buClr>
                        <a:buSzTx/>
                        <a:buFontTx/>
                        <a:buNone/>
                        <a:tabLst/>
                      </a:pPr>
                      <a:endParaRPr kumimoji="1" lang="en-US" sz="1800" b="1" i="0" u="none" strike="noStrike" cap="none" normalizeH="0" baseline="0" dirty="0">
                        <a:ln>
                          <a:noFill/>
                        </a:ln>
                        <a:solidFill>
                          <a:schemeClr val="tx1"/>
                        </a:solidFill>
                        <a:effectLst/>
                        <a:latin typeface="Tahoma" pitchFamily="34" charset="0"/>
                      </a:endParaRPr>
                    </a:p>
                  </a:txBody>
                  <a:tcPr marL="100796" marR="100796" marT="50398" marB="50398"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2"/>
                        </a:buClr>
                        <a:buSzTx/>
                        <a:buFontTx/>
                        <a:buNone/>
                        <a:tabLst/>
                      </a:pPr>
                      <a:endParaRPr kumimoji="1" lang="en-US" sz="1800" b="1" i="0" u="none" strike="noStrike" cap="none" normalizeH="0" baseline="0">
                        <a:ln>
                          <a:noFill/>
                        </a:ln>
                        <a:solidFill>
                          <a:schemeClr val="tx1"/>
                        </a:solidFill>
                        <a:effectLst/>
                        <a:latin typeface="Tahoma" pitchFamily="34" charset="0"/>
                      </a:endParaRPr>
                    </a:p>
                  </a:txBody>
                  <a:tcPr marL="100796" marR="100796" marT="50398" marB="50398"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69584">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Tx/>
                        <a:buNone/>
                        <a:tabLst/>
                      </a:pPr>
                      <a:endParaRPr kumimoji="1" lang="en-US" sz="1800" b="1" i="0" u="none" strike="noStrike" cap="none" normalizeH="0" baseline="0" dirty="0">
                        <a:ln>
                          <a:noFill/>
                        </a:ln>
                        <a:solidFill>
                          <a:schemeClr val="tx1"/>
                        </a:solidFill>
                        <a:effectLst/>
                        <a:latin typeface="Tahoma" pitchFamily="34" charset="0"/>
                      </a:endParaRPr>
                    </a:p>
                  </a:txBody>
                  <a:tcPr marL="100796" marR="100796" marT="50398" marB="50398"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Tx/>
                        <a:buNone/>
                        <a:tabLst/>
                      </a:pPr>
                      <a:r>
                        <a:rPr kumimoji="1" lang="en-US" sz="1800" b="1" i="0" u="none" strike="noStrike" cap="none" normalizeH="0" baseline="0">
                          <a:ln>
                            <a:noFill/>
                          </a:ln>
                          <a:solidFill>
                            <a:schemeClr val="tx1"/>
                          </a:solidFill>
                          <a:effectLst/>
                          <a:latin typeface="Tahoma" pitchFamily="34" charset="0"/>
                        </a:rPr>
                        <a:t>Load</a:t>
                      </a:r>
                    </a:p>
                  </a:txBody>
                  <a:tcPr marL="100796" marR="100796" marT="50398" marB="50398"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2"/>
                        </a:buClr>
                        <a:buSzTx/>
                        <a:buFontTx/>
                        <a:buNone/>
                        <a:tabLst/>
                      </a:pPr>
                      <a:endParaRPr kumimoji="1" lang="en-US" sz="1800" b="1" i="0" u="none" strike="noStrike" cap="none" normalizeH="0" baseline="0" dirty="0">
                        <a:ln>
                          <a:noFill/>
                        </a:ln>
                        <a:solidFill>
                          <a:schemeClr val="tx1"/>
                        </a:solidFill>
                        <a:effectLst/>
                        <a:latin typeface="Tahoma" pitchFamily="34" charset="0"/>
                      </a:endParaRPr>
                    </a:p>
                  </a:txBody>
                  <a:tcPr marL="100796" marR="100796" marT="50398" marB="50398"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2"/>
                        </a:buClr>
                        <a:buSzTx/>
                        <a:buFontTx/>
                        <a:buNone/>
                        <a:tabLst/>
                      </a:pPr>
                      <a:endParaRPr kumimoji="1" lang="en-US" sz="1800" b="1" i="0" u="none" strike="noStrike" cap="none" normalizeH="0" baseline="0" dirty="0">
                        <a:ln>
                          <a:noFill/>
                        </a:ln>
                        <a:solidFill>
                          <a:schemeClr val="tx1"/>
                        </a:solidFill>
                        <a:effectLst/>
                        <a:latin typeface="Tahoma" pitchFamily="34" charset="0"/>
                      </a:endParaRPr>
                    </a:p>
                  </a:txBody>
                  <a:tcPr marL="100796" marR="100796" marT="50398" marB="50398"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69584">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Tx/>
                        <a:buNone/>
                        <a:tabLst/>
                      </a:pPr>
                      <a:endParaRPr kumimoji="1" lang="en-US" sz="1800" b="1" i="0" u="none" strike="noStrike" cap="none" normalizeH="0" baseline="0">
                        <a:ln>
                          <a:noFill/>
                        </a:ln>
                        <a:solidFill>
                          <a:schemeClr val="tx1"/>
                        </a:solidFill>
                        <a:effectLst/>
                        <a:latin typeface="Tahoma" pitchFamily="34" charset="0"/>
                      </a:endParaRPr>
                    </a:p>
                  </a:txBody>
                  <a:tcPr marL="100796" marR="100796" marT="50398" marB="50398"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Tx/>
                        <a:buNone/>
                        <a:tabLst/>
                      </a:pPr>
                      <a:r>
                        <a:rPr kumimoji="1" lang="en-US" sz="1800" b="1" i="0" u="none" strike="noStrike" cap="none" normalizeH="0" baseline="0">
                          <a:ln>
                            <a:noFill/>
                          </a:ln>
                          <a:solidFill>
                            <a:schemeClr val="tx1"/>
                          </a:solidFill>
                          <a:effectLst/>
                          <a:latin typeface="Tahoma" pitchFamily="34" charset="0"/>
                        </a:rPr>
                        <a:t>Material</a:t>
                      </a:r>
                    </a:p>
                  </a:txBody>
                  <a:tcPr marL="100796" marR="100796" marT="50398" marB="50398"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2"/>
                        </a:buClr>
                        <a:buSzTx/>
                        <a:buFontTx/>
                        <a:buNone/>
                        <a:tabLst/>
                      </a:pPr>
                      <a:endParaRPr kumimoji="1" lang="en-US" sz="1800" b="1" i="0" u="none" strike="noStrike" cap="none" normalizeH="0" baseline="0" dirty="0">
                        <a:ln>
                          <a:noFill/>
                        </a:ln>
                        <a:solidFill>
                          <a:schemeClr val="tx1"/>
                        </a:solidFill>
                        <a:effectLst/>
                        <a:latin typeface="Tahoma" pitchFamily="34" charset="0"/>
                      </a:endParaRPr>
                    </a:p>
                  </a:txBody>
                  <a:tcPr marL="100796" marR="100796" marT="50398" marB="50398"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2"/>
                        </a:buClr>
                        <a:buSzTx/>
                        <a:buFontTx/>
                        <a:buNone/>
                        <a:tabLst/>
                      </a:pPr>
                      <a:endParaRPr kumimoji="1" lang="en-US" sz="1800" b="1" i="0" u="none" strike="noStrike" cap="none" normalizeH="0" baseline="0" dirty="0">
                        <a:ln>
                          <a:noFill/>
                        </a:ln>
                        <a:solidFill>
                          <a:schemeClr val="tx1"/>
                        </a:solidFill>
                        <a:effectLst/>
                        <a:latin typeface="Tahoma" pitchFamily="34" charset="0"/>
                      </a:endParaRPr>
                    </a:p>
                  </a:txBody>
                  <a:tcPr marL="100796" marR="100796" marT="50398" marB="50398"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69584">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Tx/>
                        <a:buNone/>
                        <a:tabLst/>
                      </a:pPr>
                      <a:r>
                        <a:rPr kumimoji="1" lang="en-US" sz="1800" b="1" i="0" u="none" strike="noStrike" cap="none" normalizeH="0" baseline="0" dirty="0">
                          <a:ln>
                            <a:noFill/>
                          </a:ln>
                          <a:solidFill>
                            <a:schemeClr val="tx1"/>
                          </a:solidFill>
                          <a:effectLst/>
                          <a:latin typeface="Tahoma" pitchFamily="34" charset="0"/>
                        </a:rPr>
                        <a:t>Gross Profit</a:t>
                      </a:r>
                    </a:p>
                  </a:txBody>
                  <a:tcPr marL="100796" marR="100796" marT="50398" marB="50398"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Tx/>
                        <a:buNone/>
                        <a:tabLst/>
                      </a:pPr>
                      <a:endParaRPr kumimoji="1" lang="en-US" sz="1800" b="1" i="0" u="none" strike="noStrike" cap="none" normalizeH="0" baseline="0">
                        <a:ln>
                          <a:noFill/>
                        </a:ln>
                        <a:solidFill>
                          <a:schemeClr val="tx1"/>
                        </a:solidFill>
                        <a:effectLst/>
                        <a:latin typeface="Tahoma" pitchFamily="34" charset="0"/>
                      </a:endParaRPr>
                    </a:p>
                  </a:txBody>
                  <a:tcPr marL="100796" marR="100796" marT="50398" marB="50398"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2"/>
                        </a:buClr>
                        <a:buSzTx/>
                        <a:buFontTx/>
                        <a:buNone/>
                        <a:tabLst/>
                      </a:pPr>
                      <a:endParaRPr kumimoji="1" lang="en-US" sz="1800" b="1" i="0" u="none" strike="noStrike" cap="none" normalizeH="0" baseline="0" dirty="0">
                        <a:ln>
                          <a:noFill/>
                        </a:ln>
                        <a:solidFill>
                          <a:schemeClr val="tx1"/>
                        </a:solidFill>
                        <a:effectLst/>
                        <a:latin typeface="Tahoma" pitchFamily="34" charset="0"/>
                      </a:endParaRPr>
                    </a:p>
                  </a:txBody>
                  <a:tcPr marL="100796" marR="100796" marT="50398" marB="50398"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2"/>
                        </a:buClr>
                        <a:buSzTx/>
                        <a:buFontTx/>
                        <a:buNone/>
                        <a:tabLst/>
                      </a:pPr>
                      <a:endParaRPr kumimoji="1" lang="en-US" sz="1800" b="1" i="0" u="none" strike="noStrike" cap="none" normalizeH="0" baseline="0" dirty="0">
                        <a:ln>
                          <a:noFill/>
                        </a:ln>
                        <a:solidFill>
                          <a:schemeClr val="tx1"/>
                        </a:solidFill>
                        <a:effectLst/>
                        <a:latin typeface="Tahoma" pitchFamily="34" charset="0"/>
                      </a:endParaRPr>
                    </a:p>
                  </a:txBody>
                  <a:tcPr marL="100796" marR="100796" marT="50398" marB="50398"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69584">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Tx/>
                        <a:buNone/>
                        <a:tabLst/>
                      </a:pPr>
                      <a:r>
                        <a:rPr kumimoji="1" lang="en-US" sz="1800" b="1" i="0" u="none" strike="noStrike" cap="none" normalizeH="0" baseline="0" dirty="0">
                          <a:ln>
                            <a:noFill/>
                          </a:ln>
                          <a:solidFill>
                            <a:schemeClr val="tx1"/>
                          </a:solidFill>
                          <a:effectLst/>
                          <a:latin typeface="Tahoma" pitchFamily="34" charset="0"/>
                        </a:rPr>
                        <a:t>Gross Margin</a:t>
                      </a:r>
                    </a:p>
                  </a:txBody>
                  <a:tcPr marL="100796" marR="100796" marT="50398" marB="50398"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Tx/>
                        <a:buNone/>
                        <a:tabLst/>
                      </a:pPr>
                      <a:endParaRPr kumimoji="1" lang="en-US" sz="1800" b="1" i="0" u="none" strike="noStrike" cap="none" normalizeH="0" baseline="0">
                        <a:ln>
                          <a:noFill/>
                        </a:ln>
                        <a:solidFill>
                          <a:schemeClr val="tx1"/>
                        </a:solidFill>
                        <a:effectLst/>
                        <a:latin typeface="Tahoma" pitchFamily="34" charset="0"/>
                      </a:endParaRPr>
                    </a:p>
                  </a:txBody>
                  <a:tcPr marL="100796" marR="100796" marT="50398" marB="50398"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2"/>
                        </a:buClr>
                        <a:buSzTx/>
                        <a:buFontTx/>
                        <a:buNone/>
                        <a:tabLst/>
                      </a:pPr>
                      <a:endParaRPr kumimoji="1" lang="en-US" sz="1800" b="1" i="0" u="none" strike="noStrike" cap="none" normalizeH="0" baseline="0">
                        <a:ln>
                          <a:noFill/>
                        </a:ln>
                        <a:solidFill>
                          <a:schemeClr val="tx1"/>
                        </a:solidFill>
                        <a:effectLst/>
                        <a:latin typeface="Tahoma" pitchFamily="34" charset="0"/>
                      </a:endParaRPr>
                    </a:p>
                  </a:txBody>
                  <a:tcPr marL="100796" marR="100796" marT="50398" marB="50398"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2"/>
                        </a:buClr>
                        <a:buSzTx/>
                        <a:buFontTx/>
                        <a:buNone/>
                        <a:tabLst/>
                      </a:pPr>
                      <a:endParaRPr kumimoji="1" lang="en-US" sz="1800" b="1" i="0" u="none" strike="noStrike" cap="none" normalizeH="0" baseline="0" dirty="0">
                        <a:ln>
                          <a:noFill/>
                        </a:ln>
                        <a:solidFill>
                          <a:schemeClr val="tx1"/>
                        </a:solidFill>
                        <a:effectLst/>
                        <a:latin typeface="Tahoma" pitchFamily="34" charset="0"/>
                      </a:endParaRPr>
                    </a:p>
                  </a:txBody>
                  <a:tcPr marL="100796" marR="100796" marT="50398" marB="50398"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69584">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Tx/>
                        <a:buNone/>
                        <a:tabLst/>
                      </a:pPr>
                      <a:r>
                        <a:rPr kumimoji="1" lang="en-US" sz="1800" b="1" i="0" u="none" strike="noStrike" cap="none" normalizeH="0" baseline="0" dirty="0">
                          <a:ln>
                            <a:noFill/>
                          </a:ln>
                          <a:solidFill>
                            <a:schemeClr val="tx1"/>
                          </a:solidFill>
                          <a:effectLst/>
                          <a:latin typeface="Tahoma" pitchFamily="34" charset="0"/>
                        </a:rPr>
                        <a:t>Total Expenses</a:t>
                      </a:r>
                    </a:p>
                  </a:txBody>
                  <a:tcPr marL="100796" marR="100796" marT="50398" marB="50398"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Tx/>
                        <a:buNone/>
                        <a:tabLst/>
                      </a:pPr>
                      <a:endParaRPr kumimoji="1" lang="en-US" sz="1800" b="1" i="0" u="none" strike="noStrike" cap="none" normalizeH="0" baseline="0">
                        <a:ln>
                          <a:noFill/>
                        </a:ln>
                        <a:solidFill>
                          <a:schemeClr val="tx1"/>
                        </a:solidFill>
                        <a:effectLst/>
                        <a:latin typeface="Tahoma" pitchFamily="34" charset="0"/>
                      </a:endParaRPr>
                    </a:p>
                  </a:txBody>
                  <a:tcPr marL="100796" marR="100796" marT="50398" marB="50398"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2"/>
                        </a:buClr>
                        <a:buSzTx/>
                        <a:buFontTx/>
                        <a:buNone/>
                        <a:tabLst/>
                      </a:pPr>
                      <a:endParaRPr kumimoji="1" lang="en-US" sz="1800" b="1" i="0" u="none" strike="noStrike" cap="none" normalizeH="0" baseline="0" dirty="0">
                        <a:ln>
                          <a:noFill/>
                        </a:ln>
                        <a:solidFill>
                          <a:schemeClr val="tx1"/>
                        </a:solidFill>
                        <a:effectLst/>
                        <a:latin typeface="Tahoma" pitchFamily="34" charset="0"/>
                      </a:endParaRPr>
                    </a:p>
                  </a:txBody>
                  <a:tcPr marL="100796" marR="100796" marT="50398" marB="50398"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2"/>
                        </a:buClr>
                        <a:buSzTx/>
                        <a:buFontTx/>
                        <a:buNone/>
                        <a:tabLst/>
                      </a:pPr>
                      <a:endParaRPr kumimoji="1" lang="en-US" sz="1800" b="1" i="0" u="none" strike="noStrike" cap="none" normalizeH="0" baseline="0" dirty="0">
                        <a:ln>
                          <a:noFill/>
                        </a:ln>
                        <a:solidFill>
                          <a:schemeClr val="tx1"/>
                        </a:solidFill>
                        <a:effectLst/>
                        <a:latin typeface="Tahoma" pitchFamily="34" charset="0"/>
                      </a:endParaRPr>
                    </a:p>
                  </a:txBody>
                  <a:tcPr marL="100796" marR="100796" marT="50398" marB="50398"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69584">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Tx/>
                        <a:buNone/>
                        <a:tabLst/>
                      </a:pPr>
                      <a:endParaRPr kumimoji="1" lang="en-US" sz="1800" b="1" i="0" u="none" strike="noStrike" cap="none" normalizeH="0" baseline="0">
                        <a:ln>
                          <a:noFill/>
                        </a:ln>
                        <a:solidFill>
                          <a:schemeClr val="tx1"/>
                        </a:solidFill>
                        <a:effectLst/>
                        <a:latin typeface="Tahoma" pitchFamily="34" charset="0"/>
                      </a:endParaRPr>
                    </a:p>
                  </a:txBody>
                  <a:tcPr marL="100796" marR="100796" marT="50398" marB="50398"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Tx/>
                        <a:buNone/>
                        <a:tabLst/>
                      </a:pPr>
                      <a:r>
                        <a:rPr kumimoji="1" lang="en-US" sz="1800" b="1" i="0" u="none" strike="noStrike" cap="none" normalizeH="0" baseline="0" dirty="0">
                          <a:ln>
                            <a:noFill/>
                          </a:ln>
                          <a:solidFill>
                            <a:schemeClr val="tx1"/>
                          </a:solidFill>
                          <a:effectLst/>
                          <a:latin typeface="Tahoma" pitchFamily="34" charset="0"/>
                        </a:rPr>
                        <a:t>R&amp;D (Research &amp; Development)</a:t>
                      </a:r>
                    </a:p>
                  </a:txBody>
                  <a:tcPr marL="100796" marR="100796" marT="50398" marB="50398"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2"/>
                        </a:buClr>
                        <a:buSzTx/>
                        <a:buFontTx/>
                        <a:buNone/>
                        <a:tabLst/>
                      </a:pPr>
                      <a:endParaRPr kumimoji="1" lang="en-US" sz="1800" b="1" i="0" u="none" strike="noStrike" cap="none" normalizeH="0" baseline="0" dirty="0">
                        <a:ln>
                          <a:noFill/>
                        </a:ln>
                        <a:solidFill>
                          <a:schemeClr val="tx1"/>
                        </a:solidFill>
                        <a:effectLst/>
                        <a:latin typeface="Tahoma" pitchFamily="34" charset="0"/>
                      </a:endParaRPr>
                    </a:p>
                  </a:txBody>
                  <a:tcPr marL="100796" marR="100796" marT="50398" marB="50398"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2"/>
                        </a:buClr>
                        <a:buSzTx/>
                        <a:buFontTx/>
                        <a:buNone/>
                        <a:tabLst/>
                      </a:pPr>
                      <a:endParaRPr kumimoji="1" lang="en-US" sz="1800" b="1" i="0" u="none" strike="noStrike" cap="none" normalizeH="0" baseline="0" dirty="0">
                        <a:ln>
                          <a:noFill/>
                        </a:ln>
                        <a:solidFill>
                          <a:schemeClr val="tx1"/>
                        </a:solidFill>
                        <a:effectLst/>
                        <a:latin typeface="Tahoma" pitchFamily="34" charset="0"/>
                      </a:endParaRPr>
                    </a:p>
                  </a:txBody>
                  <a:tcPr marL="100796" marR="100796" marT="50398" marB="50398"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444481">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Tx/>
                        <a:buNone/>
                        <a:tabLst/>
                      </a:pPr>
                      <a:endParaRPr kumimoji="1" lang="en-US" sz="1800" b="1" i="0" u="none" strike="noStrike" cap="none" normalizeH="0" baseline="0">
                        <a:ln>
                          <a:noFill/>
                        </a:ln>
                        <a:solidFill>
                          <a:schemeClr val="tx1"/>
                        </a:solidFill>
                        <a:effectLst/>
                        <a:latin typeface="Tahoma" pitchFamily="34" charset="0"/>
                      </a:endParaRPr>
                    </a:p>
                  </a:txBody>
                  <a:tcPr marL="100796" marR="100796" marT="50398" marB="50398"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Tx/>
                        <a:buNone/>
                        <a:tabLst/>
                      </a:pPr>
                      <a:r>
                        <a:rPr kumimoji="1" lang="en-US" sz="1800" b="1" i="0" u="none" strike="noStrike" cap="none" normalizeH="0" baseline="0" dirty="0">
                          <a:ln>
                            <a:noFill/>
                          </a:ln>
                          <a:solidFill>
                            <a:schemeClr val="tx1"/>
                          </a:solidFill>
                          <a:effectLst/>
                          <a:latin typeface="Tahoma" pitchFamily="34" charset="0"/>
                        </a:rPr>
                        <a:t>S,G&amp;A (Sales, </a:t>
                      </a:r>
                      <a:r>
                        <a:rPr kumimoji="1" lang="en-US" sz="1800" b="1" i="0" u="none" strike="noStrike" cap="none" normalizeH="0" baseline="0" dirty="0" err="1">
                          <a:ln>
                            <a:noFill/>
                          </a:ln>
                          <a:solidFill>
                            <a:schemeClr val="tx1"/>
                          </a:solidFill>
                          <a:effectLst/>
                          <a:latin typeface="Tahoma" pitchFamily="34" charset="0"/>
                        </a:rPr>
                        <a:t>Genl</a:t>
                      </a:r>
                      <a:r>
                        <a:rPr kumimoji="1" lang="en-US" sz="1800" b="1" i="0" u="none" strike="noStrike" cap="none" normalizeH="0" baseline="0" dirty="0">
                          <a:ln>
                            <a:noFill/>
                          </a:ln>
                          <a:solidFill>
                            <a:schemeClr val="tx1"/>
                          </a:solidFill>
                          <a:effectLst/>
                          <a:latin typeface="Tahoma" pitchFamily="34" charset="0"/>
                        </a:rPr>
                        <a:t> &amp; Admin)</a:t>
                      </a:r>
                    </a:p>
                  </a:txBody>
                  <a:tcPr marL="100796" marR="100796" marT="50398" marB="50398"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2"/>
                        </a:buClr>
                        <a:buSzTx/>
                        <a:buFontTx/>
                        <a:buNone/>
                        <a:tabLst/>
                      </a:pPr>
                      <a:endParaRPr kumimoji="1" lang="en-US" sz="1800" b="1" i="0" u="none" strike="noStrike" cap="none" normalizeH="0" baseline="0" dirty="0">
                        <a:ln>
                          <a:noFill/>
                        </a:ln>
                        <a:solidFill>
                          <a:schemeClr val="tx1"/>
                        </a:solidFill>
                        <a:effectLst/>
                        <a:latin typeface="Tahoma" pitchFamily="34" charset="0"/>
                      </a:endParaRPr>
                    </a:p>
                  </a:txBody>
                  <a:tcPr marL="100796" marR="100796" marT="50398" marB="50398"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2"/>
                        </a:buClr>
                        <a:buSzTx/>
                        <a:buFontTx/>
                        <a:buNone/>
                        <a:tabLst/>
                      </a:pPr>
                      <a:endParaRPr kumimoji="1" lang="en-US" sz="1800" b="1" i="0" u="none" strike="noStrike" cap="none" normalizeH="0" baseline="0" dirty="0">
                        <a:ln>
                          <a:noFill/>
                        </a:ln>
                        <a:solidFill>
                          <a:schemeClr val="tx1"/>
                        </a:solidFill>
                        <a:effectLst/>
                        <a:latin typeface="Tahoma" pitchFamily="34" charset="0"/>
                      </a:endParaRPr>
                    </a:p>
                  </a:txBody>
                  <a:tcPr marL="100796" marR="100796" marT="50398" marB="50398"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369584">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Tx/>
                        <a:buNone/>
                        <a:tabLst/>
                      </a:pPr>
                      <a:r>
                        <a:rPr kumimoji="1" lang="en-US" sz="1800" b="1" i="0" u="none" strike="noStrike" cap="none" normalizeH="0" baseline="0" dirty="0">
                          <a:ln>
                            <a:noFill/>
                          </a:ln>
                          <a:solidFill>
                            <a:schemeClr val="tx1"/>
                          </a:solidFill>
                          <a:effectLst/>
                          <a:latin typeface="Tahoma" pitchFamily="34" charset="0"/>
                        </a:rPr>
                        <a:t>Operating Inc.</a:t>
                      </a:r>
                    </a:p>
                  </a:txBody>
                  <a:tcPr marL="100796" marR="100796" marT="50398" marB="50398"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Tx/>
                        <a:buNone/>
                        <a:tabLst/>
                      </a:pPr>
                      <a:endParaRPr kumimoji="1" lang="en-US" sz="1800" b="1" i="0" u="none" strike="noStrike" cap="none" normalizeH="0" baseline="0" dirty="0">
                        <a:ln>
                          <a:noFill/>
                        </a:ln>
                        <a:solidFill>
                          <a:schemeClr val="tx1"/>
                        </a:solidFill>
                        <a:effectLst/>
                        <a:latin typeface="Tahoma" pitchFamily="34" charset="0"/>
                      </a:endParaRPr>
                    </a:p>
                  </a:txBody>
                  <a:tcPr marL="100796" marR="100796" marT="50398" marB="50398"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2"/>
                        </a:buClr>
                        <a:buSzTx/>
                        <a:buFontTx/>
                        <a:buNone/>
                        <a:tabLst/>
                      </a:pPr>
                      <a:endParaRPr kumimoji="1" lang="en-US" sz="1800" b="1" i="0" u="none" strike="noStrike" cap="none" normalizeH="0" baseline="0" dirty="0">
                        <a:ln>
                          <a:noFill/>
                        </a:ln>
                        <a:solidFill>
                          <a:schemeClr val="tx1"/>
                        </a:solidFill>
                        <a:effectLst/>
                        <a:latin typeface="Tahoma" pitchFamily="34" charset="0"/>
                      </a:endParaRPr>
                    </a:p>
                  </a:txBody>
                  <a:tcPr marL="100796" marR="100796" marT="50398" marB="50398"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2"/>
                        </a:buClr>
                        <a:buSzTx/>
                        <a:buFontTx/>
                        <a:buNone/>
                        <a:tabLst/>
                      </a:pPr>
                      <a:endParaRPr kumimoji="1" lang="en-US" sz="1800" b="1" i="0" u="none" strike="noStrike" cap="none" normalizeH="0" baseline="0" dirty="0">
                        <a:ln>
                          <a:noFill/>
                        </a:ln>
                        <a:solidFill>
                          <a:schemeClr val="tx1"/>
                        </a:solidFill>
                        <a:effectLst/>
                        <a:latin typeface="Tahoma" pitchFamily="34" charset="0"/>
                      </a:endParaRPr>
                    </a:p>
                  </a:txBody>
                  <a:tcPr marL="100796" marR="100796" marT="50398" marB="50398"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11"/>
                  </a:ext>
                </a:extLst>
              </a:tr>
              <a:tr h="369584">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Tx/>
                        <a:buNone/>
                        <a:tabLst/>
                      </a:pPr>
                      <a:r>
                        <a:rPr kumimoji="1" lang="en-US" sz="1800" b="1" i="0" u="none" strike="noStrike" cap="none" normalizeH="0" baseline="0" dirty="0">
                          <a:ln>
                            <a:noFill/>
                          </a:ln>
                          <a:solidFill>
                            <a:schemeClr val="tx1"/>
                          </a:solidFill>
                          <a:effectLst/>
                          <a:latin typeface="Tahoma" pitchFamily="34" charset="0"/>
                        </a:rPr>
                        <a:t>Inc. before Tax</a:t>
                      </a:r>
                    </a:p>
                  </a:txBody>
                  <a:tcPr marL="100796" marR="100796" marT="50398" marB="50398"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Tx/>
                        <a:buNone/>
                        <a:tabLst/>
                      </a:pPr>
                      <a:endParaRPr kumimoji="1" lang="en-US" sz="1800" b="1" i="0" u="none" strike="noStrike" cap="none" normalizeH="0" baseline="0" dirty="0">
                        <a:ln>
                          <a:noFill/>
                        </a:ln>
                        <a:solidFill>
                          <a:schemeClr val="tx1"/>
                        </a:solidFill>
                        <a:effectLst/>
                        <a:latin typeface="Tahoma" pitchFamily="34" charset="0"/>
                      </a:endParaRPr>
                    </a:p>
                  </a:txBody>
                  <a:tcPr marL="100796" marR="100796" marT="50398" marB="50398"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2"/>
                        </a:buClr>
                        <a:buSzTx/>
                        <a:buFontTx/>
                        <a:buNone/>
                        <a:tabLst/>
                      </a:pPr>
                      <a:endParaRPr kumimoji="1" lang="en-US" sz="1800" b="1" i="0" u="none" strike="noStrike" cap="none" normalizeH="0" baseline="0" dirty="0">
                        <a:ln>
                          <a:noFill/>
                        </a:ln>
                        <a:solidFill>
                          <a:schemeClr val="tx1"/>
                        </a:solidFill>
                        <a:effectLst/>
                        <a:latin typeface="Tahoma" pitchFamily="34" charset="0"/>
                      </a:endParaRPr>
                    </a:p>
                  </a:txBody>
                  <a:tcPr marL="100796" marR="100796" marT="50398" marB="50398"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2"/>
                        </a:buClr>
                        <a:buSzTx/>
                        <a:buFontTx/>
                        <a:buNone/>
                        <a:tabLst/>
                      </a:pPr>
                      <a:endParaRPr kumimoji="1" lang="en-US" sz="1800" b="1" i="0" u="none" strike="noStrike" cap="none" normalizeH="0" baseline="0" dirty="0">
                        <a:ln>
                          <a:noFill/>
                        </a:ln>
                        <a:solidFill>
                          <a:schemeClr val="tx1"/>
                        </a:solidFill>
                        <a:effectLst/>
                        <a:latin typeface="Tahoma" pitchFamily="34" charset="0"/>
                      </a:endParaRPr>
                    </a:p>
                  </a:txBody>
                  <a:tcPr marL="100796" marR="100796" marT="50398" marB="50398"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12"/>
                  </a:ext>
                </a:extLst>
              </a:tr>
              <a:tr h="369584">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Tx/>
                        <a:buNone/>
                        <a:tabLst/>
                      </a:pPr>
                      <a:r>
                        <a:rPr kumimoji="1" lang="en-US" sz="1800" b="1" i="0" u="none" strike="noStrike" cap="none" normalizeH="0" baseline="0">
                          <a:ln>
                            <a:noFill/>
                          </a:ln>
                          <a:solidFill>
                            <a:schemeClr val="tx1"/>
                          </a:solidFill>
                          <a:effectLst/>
                          <a:latin typeface="Tahoma" pitchFamily="34" charset="0"/>
                        </a:rPr>
                        <a:t>Taxes</a:t>
                      </a:r>
                    </a:p>
                  </a:txBody>
                  <a:tcPr marL="100796" marR="100796" marT="50398" marB="50398"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Tx/>
                        <a:buNone/>
                        <a:tabLst/>
                      </a:pPr>
                      <a:endParaRPr kumimoji="1" lang="en-US" sz="1800" b="1" i="0" u="none" strike="noStrike" cap="none" normalizeH="0" baseline="0" dirty="0">
                        <a:ln>
                          <a:noFill/>
                        </a:ln>
                        <a:solidFill>
                          <a:schemeClr val="tx1"/>
                        </a:solidFill>
                        <a:effectLst/>
                        <a:latin typeface="Tahoma" pitchFamily="34" charset="0"/>
                      </a:endParaRPr>
                    </a:p>
                  </a:txBody>
                  <a:tcPr marL="100796" marR="100796" marT="50398" marB="50398"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2"/>
                        </a:buClr>
                        <a:buSzTx/>
                        <a:buFontTx/>
                        <a:buNone/>
                        <a:tabLst/>
                      </a:pPr>
                      <a:endParaRPr kumimoji="1" lang="en-US" sz="1800" b="1" i="0" u="none" strike="noStrike" cap="none" normalizeH="0" baseline="0" dirty="0">
                        <a:ln>
                          <a:noFill/>
                        </a:ln>
                        <a:solidFill>
                          <a:schemeClr val="tx1"/>
                        </a:solidFill>
                        <a:effectLst/>
                        <a:latin typeface="Tahoma" pitchFamily="34" charset="0"/>
                      </a:endParaRPr>
                    </a:p>
                  </a:txBody>
                  <a:tcPr marL="100796" marR="100796" marT="50398" marB="50398"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2"/>
                        </a:buClr>
                        <a:buSzTx/>
                        <a:buFontTx/>
                        <a:buNone/>
                        <a:tabLst/>
                      </a:pPr>
                      <a:endParaRPr kumimoji="1" lang="en-US" sz="1800" b="1" i="0" u="none" strike="noStrike" cap="none" normalizeH="0" baseline="0" dirty="0">
                        <a:ln>
                          <a:noFill/>
                        </a:ln>
                        <a:solidFill>
                          <a:schemeClr val="tx1"/>
                        </a:solidFill>
                        <a:effectLst/>
                        <a:latin typeface="Tahoma" pitchFamily="34" charset="0"/>
                      </a:endParaRPr>
                    </a:p>
                  </a:txBody>
                  <a:tcPr marL="100796" marR="100796" marT="50398" marB="50398"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13"/>
                  </a:ext>
                </a:extLst>
              </a:tr>
              <a:tr h="369584">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Tx/>
                        <a:buNone/>
                        <a:tabLst/>
                      </a:pPr>
                      <a:r>
                        <a:rPr kumimoji="1" lang="en-US" sz="1800" b="1" i="0" u="none" strike="noStrike" cap="none" normalizeH="0" baseline="0">
                          <a:ln>
                            <a:noFill/>
                          </a:ln>
                          <a:solidFill>
                            <a:schemeClr val="tx1"/>
                          </a:solidFill>
                          <a:effectLst/>
                          <a:latin typeface="Tahoma" pitchFamily="34" charset="0"/>
                        </a:rPr>
                        <a:t>Net Profit</a:t>
                      </a:r>
                    </a:p>
                  </a:txBody>
                  <a:tcPr marL="100796" marR="100796" marT="50398" marB="50398"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Tx/>
                        <a:buNone/>
                        <a:tabLst/>
                      </a:pPr>
                      <a:endParaRPr kumimoji="1" lang="en-US" sz="1800" b="1" i="0" u="none" strike="noStrike" cap="none" normalizeH="0" baseline="0">
                        <a:ln>
                          <a:noFill/>
                        </a:ln>
                        <a:solidFill>
                          <a:schemeClr val="tx1"/>
                        </a:solidFill>
                        <a:effectLst/>
                        <a:latin typeface="Tahoma" pitchFamily="34" charset="0"/>
                      </a:endParaRPr>
                    </a:p>
                  </a:txBody>
                  <a:tcPr marL="100796" marR="100796" marT="50398" marB="50398"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2"/>
                        </a:buClr>
                        <a:buSzTx/>
                        <a:buFontTx/>
                        <a:buNone/>
                        <a:tabLst/>
                      </a:pPr>
                      <a:endParaRPr kumimoji="1" lang="en-US" sz="1800" b="1" i="0" u="none" strike="noStrike" cap="none" normalizeH="0" baseline="0" dirty="0">
                        <a:ln>
                          <a:noFill/>
                        </a:ln>
                        <a:solidFill>
                          <a:schemeClr val="tx1"/>
                        </a:solidFill>
                        <a:effectLst/>
                        <a:latin typeface="Tahoma" pitchFamily="34" charset="0"/>
                      </a:endParaRPr>
                    </a:p>
                  </a:txBody>
                  <a:tcPr marL="100796" marR="100796" marT="50398" marB="50398"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2"/>
                        </a:buClr>
                        <a:buSzTx/>
                        <a:buFontTx/>
                        <a:buNone/>
                        <a:tabLst/>
                      </a:pPr>
                      <a:endParaRPr kumimoji="1" lang="en-US" sz="1800" b="1" i="0" u="none" strike="noStrike" cap="none" normalizeH="0" baseline="0" dirty="0">
                        <a:ln>
                          <a:noFill/>
                        </a:ln>
                        <a:solidFill>
                          <a:schemeClr val="tx1"/>
                        </a:solidFill>
                        <a:effectLst/>
                        <a:latin typeface="Tahoma" pitchFamily="34" charset="0"/>
                      </a:endParaRPr>
                    </a:p>
                  </a:txBody>
                  <a:tcPr marL="100796" marR="100796" marT="50398" marB="50398"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14"/>
                  </a:ext>
                </a:extLst>
              </a:tr>
              <a:tr h="603725">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Tx/>
                        <a:buNone/>
                        <a:tabLst/>
                      </a:pPr>
                      <a:r>
                        <a:rPr kumimoji="1" lang="en-US" sz="1800" b="1" i="0" u="none" strike="noStrike" cap="none" normalizeH="0" baseline="0">
                          <a:ln>
                            <a:noFill/>
                          </a:ln>
                          <a:solidFill>
                            <a:schemeClr val="tx1"/>
                          </a:solidFill>
                          <a:effectLst/>
                          <a:latin typeface="Tahoma" pitchFamily="34" charset="0"/>
                        </a:rPr>
                        <a:t>Net Profit Margin </a:t>
                      </a:r>
                    </a:p>
                  </a:txBody>
                  <a:tcPr marL="100796" marR="100796" marT="50398" marB="50398"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Tx/>
                        <a:buNone/>
                        <a:tabLst/>
                      </a:pPr>
                      <a:endParaRPr kumimoji="1" lang="en-US" sz="1800" b="1" i="0" u="none" strike="noStrike" cap="none" normalizeH="0" baseline="0">
                        <a:ln>
                          <a:noFill/>
                        </a:ln>
                        <a:solidFill>
                          <a:schemeClr val="tx1"/>
                        </a:solidFill>
                        <a:effectLst/>
                        <a:latin typeface="Tahoma" pitchFamily="34" charset="0"/>
                      </a:endParaRPr>
                    </a:p>
                  </a:txBody>
                  <a:tcPr marL="100796" marR="100796" marT="50398" marB="50398"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2"/>
                        </a:buClr>
                        <a:buSzTx/>
                        <a:buFontTx/>
                        <a:buNone/>
                        <a:tabLst/>
                      </a:pPr>
                      <a:endParaRPr kumimoji="1" lang="en-US" sz="1800" b="1" i="0" u="none" strike="noStrike" cap="none" normalizeH="0" baseline="0">
                        <a:ln>
                          <a:noFill/>
                        </a:ln>
                        <a:solidFill>
                          <a:schemeClr val="tx1"/>
                        </a:solidFill>
                        <a:effectLst/>
                        <a:latin typeface="Tahoma" pitchFamily="34" charset="0"/>
                      </a:endParaRPr>
                    </a:p>
                  </a:txBody>
                  <a:tcPr marL="100796" marR="100796" marT="50398" marB="50398"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2"/>
                        </a:buClr>
                        <a:buSzTx/>
                        <a:buFontTx/>
                        <a:buNone/>
                        <a:tabLst/>
                      </a:pPr>
                      <a:endParaRPr kumimoji="1" lang="en-US" sz="1800" b="1" i="0" u="none" strike="noStrike" cap="none" normalizeH="0" baseline="0" dirty="0">
                        <a:ln>
                          <a:noFill/>
                        </a:ln>
                        <a:solidFill>
                          <a:schemeClr val="tx1"/>
                        </a:solidFill>
                        <a:effectLst/>
                        <a:latin typeface="Tahoma" pitchFamily="34" charset="0"/>
                      </a:endParaRPr>
                    </a:p>
                  </a:txBody>
                  <a:tcPr marL="100796" marR="100796" marT="50398" marB="50398"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15"/>
                  </a:ext>
                </a:extLst>
              </a:tr>
            </a:tbl>
          </a:graphicData>
        </a:graphic>
      </p:graphicFrame>
    </p:spTree>
    <p:extLst>
      <p:ext uri="{BB962C8B-B14F-4D97-AF65-F5344CB8AC3E}">
        <p14:creationId xmlns:p14="http://schemas.microsoft.com/office/powerpoint/2010/main" val="24065926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Rectangle 2"/>
          <p:cNvSpPr>
            <a:spLocks noGrp="1" noChangeArrowheads="1"/>
          </p:cNvSpPr>
          <p:nvPr>
            <p:ph type="title"/>
          </p:nvPr>
        </p:nvSpPr>
        <p:spPr>
          <a:xfrm>
            <a:off x="604838" y="-639763"/>
            <a:ext cx="8866187" cy="1473200"/>
          </a:xfrm>
        </p:spPr>
        <p:txBody>
          <a:bodyPr/>
          <a:lstStyle/>
          <a:p>
            <a:r>
              <a:rPr lang="en-US" altLang="en-US" sz="3968" dirty="0"/>
              <a:t>Importance of Growth Rates</a:t>
            </a:r>
          </a:p>
        </p:txBody>
      </p:sp>
      <p:sp>
        <p:nvSpPr>
          <p:cNvPr id="34820" name="Rectangle 3"/>
          <p:cNvSpPr>
            <a:spLocks noGrp="1" noChangeArrowheads="1"/>
          </p:cNvSpPr>
          <p:nvPr>
            <p:ph type="body" idx="1"/>
          </p:nvPr>
        </p:nvSpPr>
        <p:spPr>
          <a:xfrm>
            <a:off x="756496" y="884237"/>
            <a:ext cx="9071610" cy="5291773"/>
          </a:xfrm>
        </p:spPr>
        <p:txBody>
          <a:bodyPr/>
          <a:lstStyle/>
          <a:p>
            <a:r>
              <a:rPr lang="en-US" altLang="en-US" b="1" dirty="0"/>
              <a:t>Compound Annual Growth Rate </a:t>
            </a:r>
            <a:r>
              <a:rPr lang="en-US" altLang="en-US" dirty="0"/>
              <a:t>(CAGR)</a:t>
            </a:r>
          </a:p>
          <a:p>
            <a:pPr lvl="1"/>
            <a:r>
              <a:rPr lang="en-US" altLang="en-US" b="1" dirty="0"/>
              <a:t>CAGR = (V</a:t>
            </a:r>
            <a:r>
              <a:rPr lang="en-US" altLang="en-US" b="1" baseline="-25000" dirty="0"/>
              <a:t>F </a:t>
            </a:r>
            <a:r>
              <a:rPr lang="en-US" altLang="en-US" b="1" dirty="0"/>
              <a:t>/ V</a:t>
            </a:r>
            <a:r>
              <a:rPr lang="en-US" altLang="en-US" b="1" baseline="-25000" dirty="0"/>
              <a:t>I</a:t>
            </a:r>
            <a:r>
              <a:rPr lang="en-US" altLang="en-US" b="1" dirty="0"/>
              <a:t>)</a:t>
            </a:r>
            <a:r>
              <a:rPr lang="en-US" altLang="en-US" b="1" baseline="30000" dirty="0"/>
              <a:t>(1/t)</a:t>
            </a:r>
            <a:r>
              <a:rPr lang="en-US" altLang="en-US" b="1" dirty="0"/>
              <a:t> - 1</a:t>
            </a:r>
          </a:p>
          <a:p>
            <a:pPr lvl="1"/>
            <a:r>
              <a:rPr lang="en-US" altLang="en-US" b="1" dirty="0"/>
              <a:t>V</a:t>
            </a:r>
            <a:r>
              <a:rPr lang="en-US" altLang="en-US" b="1" baseline="-25000" dirty="0"/>
              <a:t>F </a:t>
            </a:r>
            <a:r>
              <a:rPr lang="en-US" altLang="en-US" b="1" dirty="0"/>
              <a:t>/ V</a:t>
            </a:r>
            <a:r>
              <a:rPr lang="en-US" altLang="en-US" b="1" baseline="-25000" dirty="0"/>
              <a:t>I</a:t>
            </a:r>
            <a:r>
              <a:rPr lang="en-US" altLang="en-US" b="1" dirty="0"/>
              <a:t> = (1 + CAGR)</a:t>
            </a:r>
            <a:r>
              <a:rPr lang="en-US" altLang="en-US" b="1" baseline="30000" dirty="0"/>
              <a:t>t</a:t>
            </a:r>
            <a:r>
              <a:rPr lang="en-US" altLang="en-US" b="1" dirty="0"/>
              <a:t>    </a:t>
            </a:r>
          </a:p>
          <a:p>
            <a:pPr lvl="2"/>
            <a:r>
              <a:rPr lang="en-US" altLang="en-US" dirty="0"/>
              <a:t>where t is time (in our case we’ll use years)</a:t>
            </a:r>
          </a:p>
          <a:p>
            <a:r>
              <a:rPr lang="en-US" dirty="0"/>
              <a:t>Calculates the “smooth average of growth” over a period of time</a:t>
            </a:r>
            <a:endParaRPr lang="en-US" b="1" dirty="0"/>
          </a:p>
          <a:p>
            <a:pPr lvl="1"/>
            <a:r>
              <a:rPr lang="en-US" altLang="en-US" dirty="0"/>
              <a:t>Ex. Initial investment of $100 has a CAGR of 10% over 3 years</a:t>
            </a:r>
          </a:p>
          <a:p>
            <a:pPr lvl="2"/>
            <a:endParaRPr lang="en-US" altLang="en-US" dirty="0"/>
          </a:p>
          <a:p>
            <a:r>
              <a:rPr lang="en-US" altLang="en-US" dirty="0"/>
              <a:t>Important to understand different growth rates and their impacts</a:t>
            </a:r>
          </a:p>
          <a:p>
            <a:pPr lvl="1"/>
            <a:r>
              <a:rPr lang="en-US" altLang="en-US" dirty="0"/>
              <a:t>Technology growth rates vs. </a:t>
            </a:r>
          </a:p>
          <a:p>
            <a:pPr lvl="1"/>
            <a:r>
              <a:rPr lang="en-US" altLang="en-US" dirty="0"/>
              <a:t>Business growth rates vs.</a:t>
            </a:r>
          </a:p>
          <a:p>
            <a:pPr lvl="1"/>
            <a:r>
              <a:rPr lang="en-US" altLang="en-US" dirty="0"/>
              <a:t>Laws and regulation growth rates</a:t>
            </a:r>
          </a:p>
          <a:p>
            <a:endParaRPr lang="en-US" altLang="en-US" b="1" dirty="0">
              <a:solidFill>
                <a:schemeClr val="tx2"/>
              </a:solidFill>
            </a:endParaRPr>
          </a:p>
        </p:txBody>
      </p:sp>
      <p:graphicFrame>
        <p:nvGraphicFramePr>
          <p:cNvPr id="2" name="Table 1">
            <a:extLst>
              <a:ext uri="{FF2B5EF4-FFF2-40B4-BE49-F238E27FC236}">
                <a16:creationId xmlns:a16="http://schemas.microsoft.com/office/drawing/2014/main" id="{40CF6E3D-EB11-014E-B9D8-E8EB77781341}"/>
              </a:ext>
            </a:extLst>
          </p:cNvPr>
          <p:cNvGraphicFramePr>
            <a:graphicFrameLocks noGrp="1"/>
          </p:cNvGraphicFramePr>
          <p:nvPr>
            <p:extLst>
              <p:ext uri="{D42A27DB-BD31-4B8C-83A1-F6EECF244321}">
                <p14:modId xmlns:p14="http://schemas.microsoft.com/office/powerpoint/2010/main" val="746820986"/>
              </p:ext>
            </p:extLst>
          </p:nvPr>
        </p:nvGraphicFramePr>
        <p:xfrm>
          <a:off x="2750609" y="4313237"/>
          <a:ext cx="6720416" cy="792480"/>
        </p:xfrm>
        <a:graphic>
          <a:graphicData uri="http://schemas.openxmlformats.org/drawingml/2006/table">
            <a:tbl>
              <a:tblPr firstRow="1" bandRow="1">
                <a:tableStyleId>{5C22544A-7EE6-4342-B048-85BDC9FD1C3A}</a:tableStyleId>
              </a:tblPr>
              <a:tblGrid>
                <a:gridCol w="1680104">
                  <a:extLst>
                    <a:ext uri="{9D8B030D-6E8A-4147-A177-3AD203B41FA5}">
                      <a16:colId xmlns:a16="http://schemas.microsoft.com/office/drawing/2014/main" val="2157462607"/>
                    </a:ext>
                  </a:extLst>
                </a:gridCol>
                <a:gridCol w="1680104">
                  <a:extLst>
                    <a:ext uri="{9D8B030D-6E8A-4147-A177-3AD203B41FA5}">
                      <a16:colId xmlns:a16="http://schemas.microsoft.com/office/drawing/2014/main" val="1816486639"/>
                    </a:ext>
                  </a:extLst>
                </a:gridCol>
                <a:gridCol w="1680104">
                  <a:extLst>
                    <a:ext uri="{9D8B030D-6E8A-4147-A177-3AD203B41FA5}">
                      <a16:colId xmlns:a16="http://schemas.microsoft.com/office/drawing/2014/main" val="736756362"/>
                    </a:ext>
                  </a:extLst>
                </a:gridCol>
                <a:gridCol w="1680104">
                  <a:extLst>
                    <a:ext uri="{9D8B030D-6E8A-4147-A177-3AD203B41FA5}">
                      <a16:colId xmlns:a16="http://schemas.microsoft.com/office/drawing/2014/main" val="3241031226"/>
                    </a:ext>
                  </a:extLst>
                </a:gridCol>
              </a:tblGrid>
              <a:tr h="370840">
                <a:tc>
                  <a:txBody>
                    <a:bodyPr/>
                    <a:lstStyle/>
                    <a:p>
                      <a:r>
                        <a:rPr lang="en-US" dirty="0"/>
                        <a:t>Year 0</a:t>
                      </a:r>
                    </a:p>
                  </a:txBody>
                  <a:tcPr/>
                </a:tc>
                <a:tc>
                  <a:txBody>
                    <a:bodyPr/>
                    <a:lstStyle/>
                    <a:p>
                      <a:r>
                        <a:rPr lang="en-US" dirty="0"/>
                        <a:t>Year 1</a:t>
                      </a:r>
                    </a:p>
                  </a:txBody>
                  <a:tcPr/>
                </a:tc>
                <a:tc>
                  <a:txBody>
                    <a:bodyPr/>
                    <a:lstStyle/>
                    <a:p>
                      <a:r>
                        <a:rPr lang="en-US" dirty="0"/>
                        <a:t>Year 2</a:t>
                      </a:r>
                    </a:p>
                  </a:txBody>
                  <a:tcPr/>
                </a:tc>
                <a:tc>
                  <a:txBody>
                    <a:bodyPr/>
                    <a:lstStyle/>
                    <a:p>
                      <a:r>
                        <a:rPr lang="en-US" dirty="0"/>
                        <a:t>Year 3</a:t>
                      </a:r>
                    </a:p>
                  </a:txBody>
                  <a:tcPr/>
                </a:tc>
                <a:extLst>
                  <a:ext uri="{0D108BD9-81ED-4DB2-BD59-A6C34878D82A}">
                    <a16:rowId xmlns:a16="http://schemas.microsoft.com/office/drawing/2014/main" val="337003338"/>
                  </a:ext>
                </a:extLst>
              </a:tr>
              <a:tr h="370840">
                <a:tc>
                  <a:txBody>
                    <a:bodyPr/>
                    <a:lstStyle/>
                    <a:p>
                      <a:r>
                        <a:rPr lang="en-US" dirty="0"/>
                        <a:t>$100</a:t>
                      </a:r>
                    </a:p>
                  </a:txBody>
                  <a:tcPr/>
                </a:tc>
                <a:tc>
                  <a:txBody>
                    <a:bodyPr/>
                    <a:lstStyle/>
                    <a:p>
                      <a:r>
                        <a:rPr lang="en-US" dirty="0"/>
                        <a:t>$110</a:t>
                      </a:r>
                    </a:p>
                  </a:txBody>
                  <a:tcPr/>
                </a:tc>
                <a:tc>
                  <a:txBody>
                    <a:bodyPr/>
                    <a:lstStyle/>
                    <a:p>
                      <a:r>
                        <a:rPr lang="en-US" dirty="0"/>
                        <a:t>$121</a:t>
                      </a:r>
                    </a:p>
                  </a:txBody>
                  <a:tcPr/>
                </a:tc>
                <a:tc>
                  <a:txBody>
                    <a:bodyPr/>
                    <a:lstStyle/>
                    <a:p>
                      <a:r>
                        <a:rPr lang="en-US" dirty="0"/>
                        <a:t>$133.1</a:t>
                      </a:r>
                    </a:p>
                  </a:txBody>
                  <a:tcPr/>
                </a:tc>
                <a:extLst>
                  <a:ext uri="{0D108BD9-81ED-4DB2-BD59-A6C34878D82A}">
                    <a16:rowId xmlns:a16="http://schemas.microsoft.com/office/drawing/2014/main" val="2548197636"/>
                  </a:ext>
                </a:extLst>
              </a:tr>
            </a:tbl>
          </a:graphicData>
        </a:graphic>
      </p:graphicFrame>
    </p:spTree>
    <p:extLst>
      <p:ext uri="{BB962C8B-B14F-4D97-AF65-F5344CB8AC3E}">
        <p14:creationId xmlns:p14="http://schemas.microsoft.com/office/powerpoint/2010/main" val="3124642936"/>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3" name="Rectangle 2"/>
          <p:cNvSpPr>
            <a:spLocks noGrp="1" noChangeArrowheads="1"/>
          </p:cNvSpPr>
          <p:nvPr>
            <p:ph type="title"/>
          </p:nvPr>
        </p:nvSpPr>
        <p:spPr>
          <a:xfrm>
            <a:off x="604838" y="-436563"/>
            <a:ext cx="8866187" cy="1473200"/>
          </a:xfrm>
          <a:noFill/>
        </p:spPr>
        <p:txBody>
          <a:bodyPr vert="horz" wrap="square" lIns="99746" tIns="48998" rIns="99746" bIns="48998" numCol="1" anchor="b" anchorCtr="0" compatLnSpc="1">
            <a:prstTxWarp prst="textNoShape">
              <a:avLst/>
            </a:prstTxWarp>
          </a:bodyPr>
          <a:lstStyle/>
          <a:p>
            <a:r>
              <a:rPr lang="en-US" altLang="en-US" sz="4409" dirty="0"/>
              <a:t>The </a:t>
            </a:r>
            <a:r>
              <a:rPr lang="en-US" altLang="en-US" sz="3968" dirty="0"/>
              <a:t>Costs</a:t>
            </a:r>
            <a:r>
              <a:rPr lang="en-US" altLang="en-US" sz="4409" dirty="0"/>
              <a:t> of Production</a:t>
            </a:r>
          </a:p>
        </p:txBody>
      </p:sp>
      <p:sp>
        <p:nvSpPr>
          <p:cNvPr id="35844" name="Rectangle 3"/>
          <p:cNvSpPr>
            <a:spLocks noGrp="1" noChangeArrowheads="1"/>
          </p:cNvSpPr>
          <p:nvPr>
            <p:ph type="body" idx="1"/>
          </p:nvPr>
        </p:nvSpPr>
        <p:spPr>
          <a:xfrm>
            <a:off x="168521" y="1595931"/>
            <a:ext cx="9491592" cy="5711754"/>
          </a:xfrm>
          <a:noFill/>
        </p:spPr>
        <p:txBody>
          <a:bodyPr vert="horz" wrap="square" lIns="99746" tIns="48998" rIns="99746" bIns="48998" numCol="1" anchor="t" anchorCtr="0" compatLnSpc="1">
            <a:prstTxWarp prst="textNoShape">
              <a:avLst/>
            </a:prstTxWarp>
          </a:bodyPr>
          <a:lstStyle/>
          <a:p>
            <a:r>
              <a:rPr lang="en-US" altLang="en-US" dirty="0"/>
              <a:t>Fixed Costs, Variable Costs, and Total Costs</a:t>
            </a:r>
          </a:p>
          <a:p>
            <a:pPr lvl="1"/>
            <a:r>
              <a:rPr lang="en-US" altLang="en-US" dirty="0"/>
              <a:t>The sum of the variable and fixed costs is total costs. </a:t>
            </a:r>
          </a:p>
          <a:p>
            <a:pPr marL="503972" lvl="1" indent="0" algn="ctr">
              <a:buNone/>
            </a:pPr>
            <a:r>
              <a:rPr lang="en-US" altLang="en-US" sz="3527" b="1" i="1" dirty="0"/>
              <a:t>TC = FC + VC</a:t>
            </a:r>
          </a:p>
          <a:p>
            <a:endParaRPr lang="en-US" altLang="en-US" dirty="0"/>
          </a:p>
          <a:p>
            <a:r>
              <a:rPr lang="en-US" altLang="en-US" dirty="0"/>
              <a:t>Average Total Cost, Average Fixed Cost, and Average Variable Cost</a:t>
            </a:r>
          </a:p>
          <a:p>
            <a:pPr lvl="1"/>
            <a:r>
              <a:rPr lang="en-US" altLang="en-US" dirty="0"/>
              <a:t>Average total cost can also be thought of as the sum of average fixed cost and average variable cost.</a:t>
            </a:r>
          </a:p>
          <a:p>
            <a:pPr algn="ctr">
              <a:buFontTx/>
              <a:buNone/>
            </a:pPr>
            <a:r>
              <a:rPr lang="en-US" altLang="en-US" b="1" i="1" dirty="0"/>
              <a:t>ATC = AFC + AVC</a:t>
            </a:r>
          </a:p>
          <a:p>
            <a:pPr marL="503972" lvl="1" indent="0">
              <a:buNone/>
            </a:pPr>
            <a:endParaRPr lang="en-US" altLang="en-US" b="1" i="1" dirty="0"/>
          </a:p>
        </p:txBody>
      </p:sp>
    </p:spTree>
    <p:extLst>
      <p:ext uri="{BB962C8B-B14F-4D97-AF65-F5344CB8AC3E}">
        <p14:creationId xmlns:p14="http://schemas.microsoft.com/office/powerpoint/2010/main" val="689533745"/>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Slide Number Placeholder 5"/>
          <p:cNvSpPr>
            <a:spLocks noGrp="1"/>
          </p:cNvSpPr>
          <p:nvPr>
            <p:ph type="sldNum" sz="quarter" idx="12"/>
          </p:nvPr>
        </p:nvSpPr>
        <p:spPr/>
        <p:txBody>
          <a:bodyPr/>
          <a:lstStyle/>
          <a:p>
            <a:pPr>
              <a:defRPr/>
            </a:pPr>
            <a:fld id="{53868A54-1344-4540-8297-A63D39EF5504}" type="slidenum">
              <a:rPr lang="en-US" smtClean="0"/>
              <a:pPr>
                <a:defRPr/>
              </a:pPr>
              <a:t>28</a:t>
            </a:fld>
            <a:endParaRPr lang="en-US"/>
          </a:p>
        </p:txBody>
      </p:sp>
      <p:sp>
        <p:nvSpPr>
          <p:cNvPr id="38915" name="Rectangle 2"/>
          <p:cNvSpPr>
            <a:spLocks noGrp="1" noChangeArrowheads="1"/>
          </p:cNvSpPr>
          <p:nvPr>
            <p:ph type="title"/>
          </p:nvPr>
        </p:nvSpPr>
        <p:spPr>
          <a:xfrm>
            <a:off x="1236062" y="167992"/>
            <a:ext cx="8147650" cy="1259946"/>
          </a:xfrm>
        </p:spPr>
        <p:txBody>
          <a:bodyPr/>
          <a:lstStyle/>
          <a:p>
            <a:r>
              <a:rPr lang="en-US" altLang="en-US" sz="3968" dirty="0"/>
              <a:t>Fixed and Variable Cost Analysis</a:t>
            </a:r>
            <a:br>
              <a:rPr lang="en-US" altLang="en-US" sz="3968" dirty="0"/>
            </a:br>
            <a:r>
              <a:rPr lang="en-US" altLang="en-US" sz="3086" dirty="0"/>
              <a:t>(refer to Generic Income Statement)</a:t>
            </a:r>
            <a:endParaRPr lang="en-US" altLang="en-US" dirty="0"/>
          </a:p>
        </p:txBody>
      </p:sp>
      <p:sp>
        <p:nvSpPr>
          <p:cNvPr id="38916" name="Rectangle 3"/>
          <p:cNvSpPr>
            <a:spLocks noGrp="1" noChangeArrowheads="1"/>
          </p:cNvSpPr>
          <p:nvPr>
            <p:ph type="body" idx="1"/>
          </p:nvPr>
        </p:nvSpPr>
        <p:spPr>
          <a:xfrm>
            <a:off x="1008485" y="1931917"/>
            <a:ext cx="8567632" cy="5039783"/>
          </a:xfrm>
        </p:spPr>
        <p:txBody>
          <a:bodyPr/>
          <a:lstStyle/>
          <a:p>
            <a:r>
              <a:rPr lang="en-US" altLang="en-US" sz="3086" b="1" dirty="0"/>
              <a:t>Fixed Costs:</a:t>
            </a:r>
          </a:p>
          <a:p>
            <a:pPr lvl="1"/>
            <a:r>
              <a:rPr lang="en-US" altLang="en-US" sz="2646" b="1" dirty="0"/>
              <a:t>Within Expenses</a:t>
            </a:r>
          </a:p>
          <a:p>
            <a:pPr lvl="2"/>
            <a:r>
              <a:rPr lang="en-US" altLang="en-US" sz="2425" b="1" dirty="0"/>
              <a:t>Research and Development</a:t>
            </a:r>
          </a:p>
          <a:p>
            <a:pPr lvl="2"/>
            <a:r>
              <a:rPr lang="en-US" altLang="en-US" sz="2425" b="1" dirty="0"/>
              <a:t>Marketing and Sales </a:t>
            </a:r>
          </a:p>
          <a:p>
            <a:pPr lvl="2"/>
            <a:r>
              <a:rPr lang="en-US" altLang="en-US" sz="2425" b="1" dirty="0"/>
              <a:t>General and Administrative</a:t>
            </a:r>
          </a:p>
          <a:p>
            <a:r>
              <a:rPr lang="en-US" altLang="en-US" sz="3086" b="1" dirty="0"/>
              <a:t>Variable Costs:</a:t>
            </a:r>
          </a:p>
          <a:p>
            <a:pPr lvl="1"/>
            <a:r>
              <a:rPr lang="en-US" altLang="en-US" sz="2646" b="1" dirty="0"/>
              <a:t>Within Cost of Goods Sold</a:t>
            </a:r>
          </a:p>
          <a:p>
            <a:pPr lvl="2"/>
            <a:r>
              <a:rPr lang="en-US" altLang="en-US" sz="2425" b="1" dirty="0"/>
              <a:t>Labor</a:t>
            </a:r>
          </a:p>
          <a:p>
            <a:pPr lvl="2"/>
            <a:r>
              <a:rPr lang="en-US" altLang="en-US" sz="2425" b="1" dirty="0"/>
              <a:t>Load (Overhead) e.g. Electricity, Rent</a:t>
            </a:r>
          </a:p>
          <a:p>
            <a:pPr lvl="2"/>
            <a:r>
              <a:rPr lang="en-US" altLang="en-US" sz="2425" b="1" dirty="0"/>
              <a:t>Materials</a:t>
            </a:r>
          </a:p>
          <a:p>
            <a:pPr lvl="2">
              <a:buFontTx/>
              <a:buNone/>
            </a:pPr>
            <a:endParaRPr lang="en-US" altLang="en-US" sz="2425" b="1" dirty="0">
              <a:solidFill>
                <a:schemeClr val="tx2"/>
              </a:solidFill>
            </a:endParaRPr>
          </a:p>
        </p:txBody>
      </p:sp>
    </p:spTree>
    <p:extLst>
      <p:ext uri="{BB962C8B-B14F-4D97-AF65-F5344CB8AC3E}">
        <p14:creationId xmlns:p14="http://schemas.microsoft.com/office/powerpoint/2010/main" val="446749090"/>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1" name="Rectangle 2"/>
          <p:cNvSpPr>
            <a:spLocks noGrp="1" noChangeArrowheads="1"/>
          </p:cNvSpPr>
          <p:nvPr>
            <p:ph type="title"/>
          </p:nvPr>
        </p:nvSpPr>
        <p:spPr>
          <a:xfrm>
            <a:off x="1092482" y="419982"/>
            <a:ext cx="8483635" cy="1175949"/>
          </a:xfrm>
          <a:noFill/>
        </p:spPr>
        <p:txBody>
          <a:bodyPr vert="horz" wrap="square" lIns="99746" tIns="48998" rIns="99746" bIns="48998" numCol="1" anchor="b" anchorCtr="0" compatLnSpc="1">
            <a:prstTxWarp prst="textNoShape">
              <a:avLst/>
            </a:prstTxWarp>
          </a:bodyPr>
          <a:lstStyle/>
          <a:p>
            <a:pPr algn="ctr"/>
            <a:r>
              <a:rPr lang="en-US" altLang="en-US" sz="3968" dirty="0"/>
              <a:t>Total Cost Curves</a:t>
            </a:r>
            <a:r>
              <a:rPr lang="en-US" altLang="en-US" sz="3968" u="sng" dirty="0">
                <a:solidFill>
                  <a:schemeClr val="tx2"/>
                </a:solidFill>
              </a:rPr>
              <a:t/>
            </a:r>
            <a:br>
              <a:rPr lang="en-US" altLang="en-US" sz="3968" u="sng" dirty="0">
                <a:solidFill>
                  <a:schemeClr val="tx2"/>
                </a:solidFill>
              </a:rPr>
            </a:br>
            <a:endParaRPr lang="en-US" altLang="en-US" sz="3968" u="sng" dirty="0">
              <a:solidFill>
                <a:schemeClr val="tx2"/>
              </a:solidFill>
            </a:endParaRPr>
          </a:p>
        </p:txBody>
      </p:sp>
      <p:grpSp>
        <p:nvGrpSpPr>
          <p:cNvPr id="37892" name="Group 3"/>
          <p:cNvGrpSpPr>
            <a:grpSpLocks/>
          </p:cNvGrpSpPr>
          <p:nvPr/>
        </p:nvGrpSpPr>
        <p:grpSpPr bwMode="auto">
          <a:xfrm>
            <a:off x="681250" y="1931917"/>
            <a:ext cx="8826621" cy="5235775"/>
            <a:chOff x="682" y="948"/>
            <a:chExt cx="5044" cy="2992"/>
          </a:xfrm>
        </p:grpSpPr>
        <p:sp>
          <p:nvSpPr>
            <p:cNvPr id="37893" name="Rectangle 4"/>
            <p:cNvSpPr>
              <a:spLocks noChangeArrowheads="1"/>
            </p:cNvSpPr>
            <p:nvPr/>
          </p:nvSpPr>
          <p:spPr bwMode="auto">
            <a:xfrm rot="16200000">
              <a:off x="373" y="2011"/>
              <a:ext cx="867"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9746" tIns="48998" rIns="99746" bIns="48998">
              <a:spAutoFit/>
            </a:bodyPr>
            <a:lstStyle>
              <a:lvl1pPr>
                <a:spcBef>
                  <a:spcPct val="20000"/>
                </a:spcBef>
                <a:buFont typeface="Arial" pitchFamily="34" charset="0"/>
                <a:buChar char="•"/>
                <a:defRPr sz="3200">
                  <a:solidFill>
                    <a:schemeClr val="tx1"/>
                  </a:solidFill>
                  <a:latin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spcBef>
                  <a:spcPct val="0"/>
                </a:spcBef>
                <a:buFontTx/>
                <a:buNone/>
              </a:pPr>
              <a:r>
                <a:rPr lang="en-US" altLang="en-US" sz="2205" b="1">
                  <a:solidFill>
                    <a:schemeClr val="tx2"/>
                  </a:solidFill>
                  <a:latin typeface="Arial" pitchFamily="34" charset="0"/>
                </a:rPr>
                <a:t>Total cost</a:t>
              </a:r>
            </a:p>
          </p:txBody>
        </p:sp>
        <p:sp>
          <p:nvSpPr>
            <p:cNvPr id="37894" name="Rectangle 5"/>
            <p:cNvSpPr>
              <a:spLocks noChangeArrowheads="1"/>
            </p:cNvSpPr>
            <p:nvPr/>
          </p:nvSpPr>
          <p:spPr bwMode="auto">
            <a:xfrm rot="-5400000">
              <a:off x="1274" y="2592"/>
              <a:ext cx="118" cy="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Font typeface="Arial" pitchFamily="34" charset="0"/>
                <a:buChar char="•"/>
                <a:defRPr sz="3200">
                  <a:solidFill>
                    <a:schemeClr val="tx1"/>
                  </a:solidFill>
                  <a:latin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spcBef>
                  <a:spcPct val="0"/>
                </a:spcBef>
                <a:buFontTx/>
                <a:buNone/>
              </a:pPr>
              <a:endParaRPr lang="en-US" altLang="en-US" sz="1984">
                <a:solidFill>
                  <a:schemeClr val="tx2"/>
                </a:solidFill>
                <a:latin typeface="Times New Roman" pitchFamily="18" charset="0"/>
              </a:endParaRPr>
            </a:p>
          </p:txBody>
        </p:sp>
        <p:sp>
          <p:nvSpPr>
            <p:cNvPr id="37895" name="Freeform 6"/>
            <p:cNvSpPr>
              <a:spLocks/>
            </p:cNvSpPr>
            <p:nvPr/>
          </p:nvSpPr>
          <p:spPr bwMode="auto">
            <a:xfrm>
              <a:off x="1355" y="1029"/>
              <a:ext cx="4211" cy="2468"/>
            </a:xfrm>
            <a:custGeom>
              <a:avLst/>
              <a:gdLst>
                <a:gd name="T0" fmla="*/ 0 w 4211"/>
                <a:gd name="T1" fmla="*/ 0 h 2468"/>
                <a:gd name="T2" fmla="*/ 0 w 4211"/>
                <a:gd name="T3" fmla="*/ 2467 h 2468"/>
                <a:gd name="T4" fmla="*/ 4210 w 4211"/>
                <a:gd name="T5" fmla="*/ 2467 h 2468"/>
                <a:gd name="T6" fmla="*/ 0 60000 65536"/>
                <a:gd name="T7" fmla="*/ 0 60000 65536"/>
                <a:gd name="T8" fmla="*/ 0 60000 65536"/>
                <a:gd name="T9" fmla="*/ 0 w 4211"/>
                <a:gd name="T10" fmla="*/ 0 h 2468"/>
                <a:gd name="T11" fmla="*/ 4211 w 4211"/>
                <a:gd name="T12" fmla="*/ 2468 h 2468"/>
              </a:gdLst>
              <a:ahLst/>
              <a:cxnLst>
                <a:cxn ang="T6">
                  <a:pos x="T0" y="T1"/>
                </a:cxn>
                <a:cxn ang="T7">
                  <a:pos x="T2" y="T3"/>
                </a:cxn>
                <a:cxn ang="T8">
                  <a:pos x="T4" y="T5"/>
                </a:cxn>
              </a:cxnLst>
              <a:rect l="T9" t="T10" r="T11" b="T12"/>
              <a:pathLst>
                <a:path w="4211" h="2468">
                  <a:moveTo>
                    <a:pt x="0" y="0"/>
                  </a:moveTo>
                  <a:lnTo>
                    <a:pt x="0" y="2467"/>
                  </a:lnTo>
                  <a:lnTo>
                    <a:pt x="4210" y="2467"/>
                  </a:lnTo>
                </a:path>
              </a:pathLst>
            </a:custGeom>
            <a:noFill/>
            <a:ln w="254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7896" name="Line 7"/>
            <p:cNvSpPr>
              <a:spLocks noChangeShapeType="1"/>
            </p:cNvSpPr>
            <p:nvPr/>
          </p:nvSpPr>
          <p:spPr bwMode="auto">
            <a:xfrm flipV="1">
              <a:off x="1593" y="3425"/>
              <a:ext cx="0" cy="75"/>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897" name="Line 8"/>
            <p:cNvSpPr>
              <a:spLocks noChangeShapeType="1"/>
            </p:cNvSpPr>
            <p:nvPr/>
          </p:nvSpPr>
          <p:spPr bwMode="auto">
            <a:xfrm flipV="1">
              <a:off x="1829" y="3425"/>
              <a:ext cx="0" cy="75"/>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898" name="Line 9"/>
            <p:cNvSpPr>
              <a:spLocks noChangeShapeType="1"/>
            </p:cNvSpPr>
            <p:nvPr/>
          </p:nvSpPr>
          <p:spPr bwMode="auto">
            <a:xfrm flipV="1">
              <a:off x="2064" y="3425"/>
              <a:ext cx="0" cy="75"/>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899" name="Line 10"/>
            <p:cNvSpPr>
              <a:spLocks noChangeShapeType="1"/>
            </p:cNvSpPr>
            <p:nvPr/>
          </p:nvSpPr>
          <p:spPr bwMode="auto">
            <a:xfrm flipV="1">
              <a:off x="2301" y="3425"/>
              <a:ext cx="0" cy="75"/>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900" name="Line 11"/>
            <p:cNvSpPr>
              <a:spLocks noChangeShapeType="1"/>
            </p:cNvSpPr>
            <p:nvPr/>
          </p:nvSpPr>
          <p:spPr bwMode="auto">
            <a:xfrm flipV="1">
              <a:off x="2537" y="3425"/>
              <a:ext cx="0" cy="75"/>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901" name="Line 12"/>
            <p:cNvSpPr>
              <a:spLocks noChangeShapeType="1"/>
            </p:cNvSpPr>
            <p:nvPr/>
          </p:nvSpPr>
          <p:spPr bwMode="auto">
            <a:xfrm flipV="1">
              <a:off x="2773" y="3425"/>
              <a:ext cx="0" cy="75"/>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902" name="Line 13"/>
            <p:cNvSpPr>
              <a:spLocks noChangeShapeType="1"/>
            </p:cNvSpPr>
            <p:nvPr/>
          </p:nvSpPr>
          <p:spPr bwMode="auto">
            <a:xfrm flipV="1">
              <a:off x="3009" y="3425"/>
              <a:ext cx="0" cy="75"/>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903" name="Line 14"/>
            <p:cNvSpPr>
              <a:spLocks noChangeShapeType="1"/>
            </p:cNvSpPr>
            <p:nvPr/>
          </p:nvSpPr>
          <p:spPr bwMode="auto">
            <a:xfrm flipV="1">
              <a:off x="3244" y="3425"/>
              <a:ext cx="0" cy="75"/>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904" name="Line 15"/>
            <p:cNvSpPr>
              <a:spLocks noChangeShapeType="1"/>
            </p:cNvSpPr>
            <p:nvPr/>
          </p:nvSpPr>
          <p:spPr bwMode="auto">
            <a:xfrm flipV="1">
              <a:off x="3481" y="3425"/>
              <a:ext cx="0" cy="75"/>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905" name="Line 16"/>
            <p:cNvSpPr>
              <a:spLocks noChangeShapeType="1"/>
            </p:cNvSpPr>
            <p:nvPr/>
          </p:nvSpPr>
          <p:spPr bwMode="auto">
            <a:xfrm flipV="1">
              <a:off x="3715" y="3425"/>
              <a:ext cx="0" cy="75"/>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906" name="Line 17"/>
            <p:cNvSpPr>
              <a:spLocks noChangeShapeType="1"/>
            </p:cNvSpPr>
            <p:nvPr/>
          </p:nvSpPr>
          <p:spPr bwMode="auto">
            <a:xfrm>
              <a:off x="1355" y="1313"/>
              <a:ext cx="64" cy="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907" name="Line 18"/>
            <p:cNvSpPr>
              <a:spLocks noChangeShapeType="1"/>
            </p:cNvSpPr>
            <p:nvPr/>
          </p:nvSpPr>
          <p:spPr bwMode="auto">
            <a:xfrm>
              <a:off x="1355" y="1586"/>
              <a:ext cx="64" cy="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908" name="Line 19"/>
            <p:cNvSpPr>
              <a:spLocks noChangeShapeType="1"/>
            </p:cNvSpPr>
            <p:nvPr/>
          </p:nvSpPr>
          <p:spPr bwMode="auto">
            <a:xfrm>
              <a:off x="1355" y="1860"/>
              <a:ext cx="64" cy="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909" name="Line 20"/>
            <p:cNvSpPr>
              <a:spLocks noChangeShapeType="1"/>
            </p:cNvSpPr>
            <p:nvPr/>
          </p:nvSpPr>
          <p:spPr bwMode="auto">
            <a:xfrm>
              <a:off x="1355" y="2132"/>
              <a:ext cx="64" cy="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910" name="Line 21"/>
            <p:cNvSpPr>
              <a:spLocks noChangeShapeType="1"/>
            </p:cNvSpPr>
            <p:nvPr/>
          </p:nvSpPr>
          <p:spPr bwMode="auto">
            <a:xfrm>
              <a:off x="1355" y="2405"/>
              <a:ext cx="64" cy="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911" name="Line 22"/>
            <p:cNvSpPr>
              <a:spLocks noChangeShapeType="1"/>
            </p:cNvSpPr>
            <p:nvPr/>
          </p:nvSpPr>
          <p:spPr bwMode="auto">
            <a:xfrm>
              <a:off x="1355" y="2677"/>
              <a:ext cx="64" cy="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912" name="Line 23"/>
            <p:cNvSpPr>
              <a:spLocks noChangeShapeType="1"/>
            </p:cNvSpPr>
            <p:nvPr/>
          </p:nvSpPr>
          <p:spPr bwMode="auto">
            <a:xfrm>
              <a:off x="1355" y="2950"/>
              <a:ext cx="64" cy="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913" name="Line 24"/>
            <p:cNvSpPr>
              <a:spLocks noChangeShapeType="1"/>
            </p:cNvSpPr>
            <p:nvPr/>
          </p:nvSpPr>
          <p:spPr bwMode="auto">
            <a:xfrm>
              <a:off x="1355" y="3221"/>
              <a:ext cx="64" cy="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914" name="Freeform 25"/>
            <p:cNvSpPr>
              <a:spLocks/>
            </p:cNvSpPr>
            <p:nvPr/>
          </p:nvSpPr>
          <p:spPr bwMode="auto">
            <a:xfrm>
              <a:off x="2513" y="2457"/>
              <a:ext cx="49" cy="57"/>
            </a:xfrm>
            <a:custGeom>
              <a:avLst/>
              <a:gdLst>
                <a:gd name="T0" fmla="*/ 0 w 49"/>
                <a:gd name="T1" fmla="*/ 28 h 57"/>
                <a:gd name="T2" fmla="*/ 0 w 49"/>
                <a:gd name="T3" fmla="*/ 22 h 57"/>
                <a:gd name="T4" fmla="*/ 1 w 49"/>
                <a:gd name="T5" fmla="*/ 17 h 57"/>
                <a:gd name="T6" fmla="*/ 4 w 49"/>
                <a:gd name="T7" fmla="*/ 12 h 57"/>
                <a:gd name="T8" fmla="*/ 7 w 49"/>
                <a:gd name="T9" fmla="*/ 8 h 57"/>
                <a:gd name="T10" fmla="*/ 11 w 49"/>
                <a:gd name="T11" fmla="*/ 5 h 57"/>
                <a:gd name="T12" fmla="*/ 15 w 49"/>
                <a:gd name="T13" fmla="*/ 2 h 57"/>
                <a:gd name="T14" fmla="*/ 20 w 49"/>
                <a:gd name="T15" fmla="*/ 0 h 57"/>
                <a:gd name="T16" fmla="*/ 24 w 49"/>
                <a:gd name="T17" fmla="*/ 0 h 57"/>
                <a:gd name="T18" fmla="*/ 29 w 49"/>
                <a:gd name="T19" fmla="*/ 0 h 57"/>
                <a:gd name="T20" fmla="*/ 33 w 49"/>
                <a:gd name="T21" fmla="*/ 2 h 57"/>
                <a:gd name="T22" fmla="*/ 37 w 49"/>
                <a:gd name="T23" fmla="*/ 5 h 57"/>
                <a:gd name="T24" fmla="*/ 41 w 49"/>
                <a:gd name="T25" fmla="*/ 8 h 57"/>
                <a:gd name="T26" fmla="*/ 44 w 49"/>
                <a:gd name="T27" fmla="*/ 12 h 57"/>
                <a:gd name="T28" fmla="*/ 47 w 49"/>
                <a:gd name="T29" fmla="*/ 17 h 57"/>
                <a:gd name="T30" fmla="*/ 48 w 49"/>
                <a:gd name="T31" fmla="*/ 22 h 57"/>
                <a:gd name="T32" fmla="*/ 48 w 49"/>
                <a:gd name="T33" fmla="*/ 28 h 57"/>
                <a:gd name="T34" fmla="*/ 48 w 49"/>
                <a:gd name="T35" fmla="*/ 33 h 57"/>
                <a:gd name="T36" fmla="*/ 47 w 49"/>
                <a:gd name="T37" fmla="*/ 39 h 57"/>
                <a:gd name="T38" fmla="*/ 44 w 49"/>
                <a:gd name="T39" fmla="*/ 44 h 57"/>
                <a:gd name="T40" fmla="*/ 41 w 49"/>
                <a:gd name="T41" fmla="*/ 47 h 57"/>
                <a:gd name="T42" fmla="*/ 37 w 49"/>
                <a:gd name="T43" fmla="*/ 51 h 57"/>
                <a:gd name="T44" fmla="*/ 33 w 49"/>
                <a:gd name="T45" fmla="*/ 53 h 57"/>
                <a:gd name="T46" fmla="*/ 29 w 49"/>
                <a:gd name="T47" fmla="*/ 54 h 57"/>
                <a:gd name="T48" fmla="*/ 24 w 49"/>
                <a:gd name="T49" fmla="*/ 56 h 57"/>
                <a:gd name="T50" fmla="*/ 20 w 49"/>
                <a:gd name="T51" fmla="*/ 54 h 57"/>
                <a:gd name="T52" fmla="*/ 15 w 49"/>
                <a:gd name="T53" fmla="*/ 53 h 57"/>
                <a:gd name="T54" fmla="*/ 11 w 49"/>
                <a:gd name="T55" fmla="*/ 51 h 57"/>
                <a:gd name="T56" fmla="*/ 7 w 49"/>
                <a:gd name="T57" fmla="*/ 47 h 57"/>
                <a:gd name="T58" fmla="*/ 4 w 49"/>
                <a:gd name="T59" fmla="*/ 44 h 57"/>
                <a:gd name="T60" fmla="*/ 1 w 49"/>
                <a:gd name="T61" fmla="*/ 39 h 57"/>
                <a:gd name="T62" fmla="*/ 0 w 49"/>
                <a:gd name="T63" fmla="*/ 33 h 57"/>
                <a:gd name="T64" fmla="*/ 0 w 49"/>
                <a:gd name="T65" fmla="*/ 28 h 5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49"/>
                <a:gd name="T100" fmla="*/ 0 h 57"/>
                <a:gd name="T101" fmla="*/ 49 w 49"/>
                <a:gd name="T102" fmla="*/ 57 h 5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49" h="57">
                  <a:moveTo>
                    <a:pt x="0" y="28"/>
                  </a:moveTo>
                  <a:lnTo>
                    <a:pt x="0" y="22"/>
                  </a:lnTo>
                  <a:lnTo>
                    <a:pt x="1" y="17"/>
                  </a:lnTo>
                  <a:lnTo>
                    <a:pt x="4" y="12"/>
                  </a:lnTo>
                  <a:lnTo>
                    <a:pt x="7" y="8"/>
                  </a:lnTo>
                  <a:lnTo>
                    <a:pt x="11" y="5"/>
                  </a:lnTo>
                  <a:lnTo>
                    <a:pt x="15" y="2"/>
                  </a:lnTo>
                  <a:lnTo>
                    <a:pt x="20" y="0"/>
                  </a:lnTo>
                  <a:lnTo>
                    <a:pt x="24" y="0"/>
                  </a:lnTo>
                  <a:lnTo>
                    <a:pt x="29" y="0"/>
                  </a:lnTo>
                  <a:lnTo>
                    <a:pt x="33" y="2"/>
                  </a:lnTo>
                  <a:lnTo>
                    <a:pt x="37" y="5"/>
                  </a:lnTo>
                  <a:lnTo>
                    <a:pt x="41" y="8"/>
                  </a:lnTo>
                  <a:lnTo>
                    <a:pt x="44" y="12"/>
                  </a:lnTo>
                  <a:lnTo>
                    <a:pt x="47" y="17"/>
                  </a:lnTo>
                  <a:lnTo>
                    <a:pt x="48" y="22"/>
                  </a:lnTo>
                  <a:lnTo>
                    <a:pt x="48" y="28"/>
                  </a:lnTo>
                  <a:lnTo>
                    <a:pt x="48" y="33"/>
                  </a:lnTo>
                  <a:lnTo>
                    <a:pt x="47" y="39"/>
                  </a:lnTo>
                  <a:lnTo>
                    <a:pt x="44" y="44"/>
                  </a:lnTo>
                  <a:lnTo>
                    <a:pt x="41" y="47"/>
                  </a:lnTo>
                  <a:lnTo>
                    <a:pt x="37" y="51"/>
                  </a:lnTo>
                  <a:lnTo>
                    <a:pt x="33" y="53"/>
                  </a:lnTo>
                  <a:lnTo>
                    <a:pt x="29" y="54"/>
                  </a:lnTo>
                  <a:lnTo>
                    <a:pt x="24" y="56"/>
                  </a:lnTo>
                  <a:lnTo>
                    <a:pt x="20" y="54"/>
                  </a:lnTo>
                  <a:lnTo>
                    <a:pt x="15" y="53"/>
                  </a:lnTo>
                  <a:lnTo>
                    <a:pt x="11" y="51"/>
                  </a:lnTo>
                  <a:lnTo>
                    <a:pt x="7" y="47"/>
                  </a:lnTo>
                  <a:lnTo>
                    <a:pt x="4" y="44"/>
                  </a:lnTo>
                  <a:lnTo>
                    <a:pt x="1" y="39"/>
                  </a:lnTo>
                  <a:lnTo>
                    <a:pt x="0" y="33"/>
                  </a:lnTo>
                  <a:lnTo>
                    <a:pt x="0" y="28"/>
                  </a:lnTo>
                </a:path>
              </a:pathLst>
            </a:custGeom>
            <a:solidFill>
              <a:srgbClr val="000000"/>
            </a:solidFill>
            <a:ln w="12700" cap="rnd">
              <a:solidFill>
                <a:srgbClr val="000000"/>
              </a:solidFill>
              <a:round/>
              <a:headEnd/>
              <a:tailEnd/>
            </a:ln>
          </p:spPr>
          <p:txBody>
            <a:bodyPr/>
            <a:lstStyle/>
            <a:p>
              <a:endParaRPr lang="en-US"/>
            </a:p>
          </p:txBody>
        </p:sp>
        <p:sp>
          <p:nvSpPr>
            <p:cNvPr id="37915" name="Freeform 26"/>
            <p:cNvSpPr>
              <a:spLocks/>
            </p:cNvSpPr>
            <p:nvPr/>
          </p:nvSpPr>
          <p:spPr bwMode="auto">
            <a:xfrm>
              <a:off x="5061" y="1100"/>
              <a:ext cx="49" cy="57"/>
            </a:xfrm>
            <a:custGeom>
              <a:avLst/>
              <a:gdLst>
                <a:gd name="T0" fmla="*/ 0 w 49"/>
                <a:gd name="T1" fmla="*/ 28 h 57"/>
                <a:gd name="T2" fmla="*/ 0 w 49"/>
                <a:gd name="T3" fmla="*/ 23 h 57"/>
                <a:gd name="T4" fmla="*/ 1 w 49"/>
                <a:gd name="T5" fmla="*/ 17 h 57"/>
                <a:gd name="T6" fmla="*/ 4 w 49"/>
                <a:gd name="T7" fmla="*/ 12 h 57"/>
                <a:gd name="T8" fmla="*/ 7 w 49"/>
                <a:gd name="T9" fmla="*/ 8 h 57"/>
                <a:gd name="T10" fmla="*/ 11 w 49"/>
                <a:gd name="T11" fmla="*/ 5 h 57"/>
                <a:gd name="T12" fmla="*/ 15 w 49"/>
                <a:gd name="T13" fmla="*/ 2 h 57"/>
                <a:gd name="T14" fmla="*/ 19 w 49"/>
                <a:gd name="T15" fmla="*/ 0 h 57"/>
                <a:gd name="T16" fmla="*/ 24 w 49"/>
                <a:gd name="T17" fmla="*/ 0 h 57"/>
                <a:gd name="T18" fmla="*/ 29 w 49"/>
                <a:gd name="T19" fmla="*/ 0 h 57"/>
                <a:gd name="T20" fmla="*/ 33 w 49"/>
                <a:gd name="T21" fmla="*/ 2 h 57"/>
                <a:gd name="T22" fmla="*/ 37 w 49"/>
                <a:gd name="T23" fmla="*/ 5 h 57"/>
                <a:gd name="T24" fmla="*/ 41 w 49"/>
                <a:gd name="T25" fmla="*/ 8 h 57"/>
                <a:gd name="T26" fmla="*/ 44 w 49"/>
                <a:gd name="T27" fmla="*/ 12 h 57"/>
                <a:gd name="T28" fmla="*/ 47 w 49"/>
                <a:gd name="T29" fmla="*/ 17 h 57"/>
                <a:gd name="T30" fmla="*/ 48 w 49"/>
                <a:gd name="T31" fmla="*/ 23 h 57"/>
                <a:gd name="T32" fmla="*/ 48 w 49"/>
                <a:gd name="T33" fmla="*/ 28 h 57"/>
                <a:gd name="T34" fmla="*/ 48 w 49"/>
                <a:gd name="T35" fmla="*/ 34 h 57"/>
                <a:gd name="T36" fmla="*/ 47 w 49"/>
                <a:gd name="T37" fmla="*/ 39 h 57"/>
                <a:gd name="T38" fmla="*/ 44 w 49"/>
                <a:gd name="T39" fmla="*/ 44 h 57"/>
                <a:gd name="T40" fmla="*/ 41 w 49"/>
                <a:gd name="T41" fmla="*/ 48 h 57"/>
                <a:gd name="T42" fmla="*/ 37 w 49"/>
                <a:gd name="T43" fmla="*/ 51 h 57"/>
                <a:gd name="T44" fmla="*/ 33 w 49"/>
                <a:gd name="T45" fmla="*/ 54 h 57"/>
                <a:gd name="T46" fmla="*/ 29 w 49"/>
                <a:gd name="T47" fmla="*/ 56 h 57"/>
                <a:gd name="T48" fmla="*/ 24 w 49"/>
                <a:gd name="T49" fmla="*/ 56 h 57"/>
                <a:gd name="T50" fmla="*/ 19 w 49"/>
                <a:gd name="T51" fmla="*/ 56 h 57"/>
                <a:gd name="T52" fmla="*/ 15 w 49"/>
                <a:gd name="T53" fmla="*/ 54 h 57"/>
                <a:gd name="T54" fmla="*/ 11 w 49"/>
                <a:gd name="T55" fmla="*/ 51 h 57"/>
                <a:gd name="T56" fmla="*/ 7 w 49"/>
                <a:gd name="T57" fmla="*/ 48 h 57"/>
                <a:gd name="T58" fmla="*/ 4 w 49"/>
                <a:gd name="T59" fmla="*/ 44 h 57"/>
                <a:gd name="T60" fmla="*/ 1 w 49"/>
                <a:gd name="T61" fmla="*/ 39 h 57"/>
                <a:gd name="T62" fmla="*/ 0 w 49"/>
                <a:gd name="T63" fmla="*/ 34 h 57"/>
                <a:gd name="T64" fmla="*/ 0 w 49"/>
                <a:gd name="T65" fmla="*/ 28 h 5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49"/>
                <a:gd name="T100" fmla="*/ 0 h 57"/>
                <a:gd name="T101" fmla="*/ 49 w 49"/>
                <a:gd name="T102" fmla="*/ 57 h 5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49" h="57">
                  <a:moveTo>
                    <a:pt x="0" y="28"/>
                  </a:moveTo>
                  <a:lnTo>
                    <a:pt x="0" y="23"/>
                  </a:lnTo>
                  <a:lnTo>
                    <a:pt x="1" y="17"/>
                  </a:lnTo>
                  <a:lnTo>
                    <a:pt x="4" y="12"/>
                  </a:lnTo>
                  <a:lnTo>
                    <a:pt x="7" y="8"/>
                  </a:lnTo>
                  <a:lnTo>
                    <a:pt x="11" y="5"/>
                  </a:lnTo>
                  <a:lnTo>
                    <a:pt x="15" y="2"/>
                  </a:lnTo>
                  <a:lnTo>
                    <a:pt x="19" y="0"/>
                  </a:lnTo>
                  <a:lnTo>
                    <a:pt x="24" y="0"/>
                  </a:lnTo>
                  <a:lnTo>
                    <a:pt x="29" y="0"/>
                  </a:lnTo>
                  <a:lnTo>
                    <a:pt x="33" y="2"/>
                  </a:lnTo>
                  <a:lnTo>
                    <a:pt x="37" y="5"/>
                  </a:lnTo>
                  <a:lnTo>
                    <a:pt x="41" y="8"/>
                  </a:lnTo>
                  <a:lnTo>
                    <a:pt x="44" y="12"/>
                  </a:lnTo>
                  <a:lnTo>
                    <a:pt x="47" y="17"/>
                  </a:lnTo>
                  <a:lnTo>
                    <a:pt x="48" y="23"/>
                  </a:lnTo>
                  <a:lnTo>
                    <a:pt x="48" y="28"/>
                  </a:lnTo>
                  <a:lnTo>
                    <a:pt x="48" y="34"/>
                  </a:lnTo>
                  <a:lnTo>
                    <a:pt x="47" y="39"/>
                  </a:lnTo>
                  <a:lnTo>
                    <a:pt x="44" y="44"/>
                  </a:lnTo>
                  <a:lnTo>
                    <a:pt x="41" y="48"/>
                  </a:lnTo>
                  <a:lnTo>
                    <a:pt x="37" y="51"/>
                  </a:lnTo>
                  <a:lnTo>
                    <a:pt x="33" y="54"/>
                  </a:lnTo>
                  <a:lnTo>
                    <a:pt x="29" y="56"/>
                  </a:lnTo>
                  <a:lnTo>
                    <a:pt x="24" y="56"/>
                  </a:lnTo>
                  <a:lnTo>
                    <a:pt x="19" y="56"/>
                  </a:lnTo>
                  <a:lnTo>
                    <a:pt x="15" y="54"/>
                  </a:lnTo>
                  <a:lnTo>
                    <a:pt x="11" y="51"/>
                  </a:lnTo>
                  <a:lnTo>
                    <a:pt x="7" y="48"/>
                  </a:lnTo>
                  <a:lnTo>
                    <a:pt x="4" y="44"/>
                  </a:lnTo>
                  <a:lnTo>
                    <a:pt x="1" y="39"/>
                  </a:lnTo>
                  <a:lnTo>
                    <a:pt x="0" y="34"/>
                  </a:lnTo>
                  <a:lnTo>
                    <a:pt x="0" y="28"/>
                  </a:lnTo>
                </a:path>
              </a:pathLst>
            </a:custGeom>
            <a:solidFill>
              <a:srgbClr val="000000"/>
            </a:solidFill>
            <a:ln w="12700" cap="rnd">
              <a:solidFill>
                <a:srgbClr val="000000"/>
              </a:solidFill>
              <a:round/>
              <a:headEnd/>
              <a:tailEnd/>
            </a:ln>
          </p:spPr>
          <p:txBody>
            <a:bodyPr/>
            <a:lstStyle/>
            <a:p>
              <a:endParaRPr lang="en-US"/>
            </a:p>
          </p:txBody>
        </p:sp>
        <p:sp>
          <p:nvSpPr>
            <p:cNvPr id="37916" name="Line 27"/>
            <p:cNvSpPr>
              <a:spLocks noChangeShapeType="1"/>
            </p:cNvSpPr>
            <p:nvPr/>
          </p:nvSpPr>
          <p:spPr bwMode="auto">
            <a:xfrm flipV="1">
              <a:off x="3954" y="3425"/>
              <a:ext cx="0" cy="75"/>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917" name="Line 28"/>
            <p:cNvSpPr>
              <a:spLocks noChangeShapeType="1"/>
            </p:cNvSpPr>
            <p:nvPr/>
          </p:nvSpPr>
          <p:spPr bwMode="auto">
            <a:xfrm flipV="1">
              <a:off x="4189" y="3425"/>
              <a:ext cx="0" cy="75"/>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918" name="Line 29"/>
            <p:cNvSpPr>
              <a:spLocks noChangeShapeType="1"/>
            </p:cNvSpPr>
            <p:nvPr/>
          </p:nvSpPr>
          <p:spPr bwMode="auto">
            <a:xfrm flipV="1">
              <a:off x="4426" y="3425"/>
              <a:ext cx="0" cy="75"/>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919" name="Line 30"/>
            <p:cNvSpPr>
              <a:spLocks noChangeShapeType="1"/>
            </p:cNvSpPr>
            <p:nvPr/>
          </p:nvSpPr>
          <p:spPr bwMode="auto">
            <a:xfrm flipV="1">
              <a:off x="4661" y="3425"/>
              <a:ext cx="0" cy="75"/>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920" name="Line 31"/>
            <p:cNvSpPr>
              <a:spLocks noChangeShapeType="1"/>
            </p:cNvSpPr>
            <p:nvPr/>
          </p:nvSpPr>
          <p:spPr bwMode="auto">
            <a:xfrm flipV="1">
              <a:off x="4896" y="3425"/>
              <a:ext cx="0" cy="75"/>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921" name="Line 32"/>
            <p:cNvSpPr>
              <a:spLocks noChangeShapeType="1"/>
            </p:cNvSpPr>
            <p:nvPr/>
          </p:nvSpPr>
          <p:spPr bwMode="auto">
            <a:xfrm flipV="1">
              <a:off x="5133" y="3425"/>
              <a:ext cx="0" cy="75"/>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922" name="Line 33"/>
            <p:cNvSpPr>
              <a:spLocks noChangeShapeType="1"/>
            </p:cNvSpPr>
            <p:nvPr/>
          </p:nvSpPr>
          <p:spPr bwMode="auto">
            <a:xfrm flipV="1">
              <a:off x="5363" y="3425"/>
              <a:ext cx="0" cy="75"/>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923" name="Freeform 34"/>
            <p:cNvSpPr>
              <a:spLocks/>
            </p:cNvSpPr>
            <p:nvPr/>
          </p:nvSpPr>
          <p:spPr bwMode="auto">
            <a:xfrm>
              <a:off x="2518" y="2898"/>
              <a:ext cx="50" cy="58"/>
            </a:xfrm>
            <a:custGeom>
              <a:avLst/>
              <a:gdLst>
                <a:gd name="T0" fmla="*/ 0 w 50"/>
                <a:gd name="T1" fmla="*/ 29 h 58"/>
                <a:gd name="T2" fmla="*/ 0 w 50"/>
                <a:gd name="T3" fmla="*/ 22 h 58"/>
                <a:gd name="T4" fmla="*/ 1 w 50"/>
                <a:gd name="T5" fmla="*/ 17 h 58"/>
                <a:gd name="T6" fmla="*/ 4 w 50"/>
                <a:gd name="T7" fmla="*/ 13 h 58"/>
                <a:gd name="T8" fmla="*/ 7 w 50"/>
                <a:gd name="T9" fmla="*/ 8 h 58"/>
                <a:gd name="T10" fmla="*/ 11 w 50"/>
                <a:gd name="T11" fmla="*/ 5 h 58"/>
                <a:gd name="T12" fmla="*/ 15 w 50"/>
                <a:gd name="T13" fmla="*/ 2 h 58"/>
                <a:gd name="T14" fmla="*/ 19 w 50"/>
                <a:gd name="T15" fmla="*/ 0 h 58"/>
                <a:gd name="T16" fmla="*/ 25 w 50"/>
                <a:gd name="T17" fmla="*/ 0 h 58"/>
                <a:gd name="T18" fmla="*/ 29 w 50"/>
                <a:gd name="T19" fmla="*/ 0 h 58"/>
                <a:gd name="T20" fmla="*/ 34 w 50"/>
                <a:gd name="T21" fmla="*/ 2 h 58"/>
                <a:gd name="T22" fmla="*/ 38 w 50"/>
                <a:gd name="T23" fmla="*/ 5 h 58"/>
                <a:gd name="T24" fmla="*/ 42 w 50"/>
                <a:gd name="T25" fmla="*/ 8 h 58"/>
                <a:gd name="T26" fmla="*/ 45 w 50"/>
                <a:gd name="T27" fmla="*/ 13 h 58"/>
                <a:gd name="T28" fmla="*/ 48 w 50"/>
                <a:gd name="T29" fmla="*/ 17 h 58"/>
                <a:gd name="T30" fmla="*/ 49 w 50"/>
                <a:gd name="T31" fmla="*/ 22 h 58"/>
                <a:gd name="T32" fmla="*/ 49 w 50"/>
                <a:gd name="T33" fmla="*/ 29 h 58"/>
                <a:gd name="T34" fmla="*/ 49 w 50"/>
                <a:gd name="T35" fmla="*/ 33 h 58"/>
                <a:gd name="T36" fmla="*/ 48 w 50"/>
                <a:gd name="T37" fmla="*/ 40 h 58"/>
                <a:gd name="T38" fmla="*/ 45 w 50"/>
                <a:gd name="T39" fmla="*/ 44 h 58"/>
                <a:gd name="T40" fmla="*/ 42 w 50"/>
                <a:gd name="T41" fmla="*/ 48 h 58"/>
                <a:gd name="T42" fmla="*/ 38 w 50"/>
                <a:gd name="T43" fmla="*/ 51 h 58"/>
                <a:gd name="T44" fmla="*/ 34 w 50"/>
                <a:gd name="T45" fmla="*/ 54 h 58"/>
                <a:gd name="T46" fmla="*/ 29 w 50"/>
                <a:gd name="T47" fmla="*/ 55 h 58"/>
                <a:gd name="T48" fmla="*/ 25 w 50"/>
                <a:gd name="T49" fmla="*/ 57 h 58"/>
                <a:gd name="T50" fmla="*/ 19 w 50"/>
                <a:gd name="T51" fmla="*/ 55 h 58"/>
                <a:gd name="T52" fmla="*/ 15 w 50"/>
                <a:gd name="T53" fmla="*/ 54 h 58"/>
                <a:gd name="T54" fmla="*/ 11 w 50"/>
                <a:gd name="T55" fmla="*/ 51 h 58"/>
                <a:gd name="T56" fmla="*/ 7 w 50"/>
                <a:gd name="T57" fmla="*/ 48 h 58"/>
                <a:gd name="T58" fmla="*/ 4 w 50"/>
                <a:gd name="T59" fmla="*/ 44 h 58"/>
                <a:gd name="T60" fmla="*/ 1 w 50"/>
                <a:gd name="T61" fmla="*/ 40 h 58"/>
                <a:gd name="T62" fmla="*/ 0 w 50"/>
                <a:gd name="T63" fmla="*/ 33 h 58"/>
                <a:gd name="T64" fmla="*/ 0 w 50"/>
                <a:gd name="T65" fmla="*/ 29 h 5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50"/>
                <a:gd name="T100" fmla="*/ 0 h 58"/>
                <a:gd name="T101" fmla="*/ 50 w 50"/>
                <a:gd name="T102" fmla="*/ 58 h 5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50" h="58">
                  <a:moveTo>
                    <a:pt x="0" y="29"/>
                  </a:moveTo>
                  <a:lnTo>
                    <a:pt x="0" y="22"/>
                  </a:lnTo>
                  <a:lnTo>
                    <a:pt x="1" y="17"/>
                  </a:lnTo>
                  <a:lnTo>
                    <a:pt x="4" y="13"/>
                  </a:lnTo>
                  <a:lnTo>
                    <a:pt x="7" y="8"/>
                  </a:lnTo>
                  <a:lnTo>
                    <a:pt x="11" y="5"/>
                  </a:lnTo>
                  <a:lnTo>
                    <a:pt x="15" y="2"/>
                  </a:lnTo>
                  <a:lnTo>
                    <a:pt x="19" y="0"/>
                  </a:lnTo>
                  <a:lnTo>
                    <a:pt x="25" y="0"/>
                  </a:lnTo>
                  <a:lnTo>
                    <a:pt x="29" y="0"/>
                  </a:lnTo>
                  <a:lnTo>
                    <a:pt x="34" y="2"/>
                  </a:lnTo>
                  <a:lnTo>
                    <a:pt x="38" y="5"/>
                  </a:lnTo>
                  <a:lnTo>
                    <a:pt x="42" y="8"/>
                  </a:lnTo>
                  <a:lnTo>
                    <a:pt x="45" y="13"/>
                  </a:lnTo>
                  <a:lnTo>
                    <a:pt x="48" y="17"/>
                  </a:lnTo>
                  <a:lnTo>
                    <a:pt x="49" y="22"/>
                  </a:lnTo>
                  <a:lnTo>
                    <a:pt x="49" y="29"/>
                  </a:lnTo>
                  <a:lnTo>
                    <a:pt x="49" y="33"/>
                  </a:lnTo>
                  <a:lnTo>
                    <a:pt x="48" y="40"/>
                  </a:lnTo>
                  <a:lnTo>
                    <a:pt x="45" y="44"/>
                  </a:lnTo>
                  <a:lnTo>
                    <a:pt x="42" y="48"/>
                  </a:lnTo>
                  <a:lnTo>
                    <a:pt x="38" y="51"/>
                  </a:lnTo>
                  <a:lnTo>
                    <a:pt x="34" y="54"/>
                  </a:lnTo>
                  <a:lnTo>
                    <a:pt x="29" y="55"/>
                  </a:lnTo>
                  <a:lnTo>
                    <a:pt x="25" y="57"/>
                  </a:lnTo>
                  <a:lnTo>
                    <a:pt x="19" y="55"/>
                  </a:lnTo>
                  <a:lnTo>
                    <a:pt x="15" y="54"/>
                  </a:lnTo>
                  <a:lnTo>
                    <a:pt x="11" y="51"/>
                  </a:lnTo>
                  <a:lnTo>
                    <a:pt x="7" y="48"/>
                  </a:lnTo>
                  <a:lnTo>
                    <a:pt x="4" y="44"/>
                  </a:lnTo>
                  <a:lnTo>
                    <a:pt x="1" y="40"/>
                  </a:lnTo>
                  <a:lnTo>
                    <a:pt x="0" y="33"/>
                  </a:lnTo>
                  <a:lnTo>
                    <a:pt x="0" y="29"/>
                  </a:lnTo>
                </a:path>
              </a:pathLst>
            </a:custGeom>
            <a:solidFill>
              <a:srgbClr val="000000"/>
            </a:solidFill>
            <a:ln w="12700" cap="rnd">
              <a:solidFill>
                <a:srgbClr val="000000"/>
              </a:solidFill>
              <a:round/>
              <a:headEnd/>
              <a:tailEnd/>
            </a:ln>
          </p:spPr>
          <p:txBody>
            <a:bodyPr/>
            <a:lstStyle/>
            <a:p>
              <a:endParaRPr lang="en-US"/>
            </a:p>
          </p:txBody>
        </p:sp>
        <p:sp>
          <p:nvSpPr>
            <p:cNvPr id="37924" name="Freeform 35"/>
            <p:cNvSpPr>
              <a:spLocks/>
            </p:cNvSpPr>
            <p:nvPr/>
          </p:nvSpPr>
          <p:spPr bwMode="auto">
            <a:xfrm>
              <a:off x="5061" y="1410"/>
              <a:ext cx="49" cy="57"/>
            </a:xfrm>
            <a:custGeom>
              <a:avLst/>
              <a:gdLst>
                <a:gd name="T0" fmla="*/ 0 w 49"/>
                <a:gd name="T1" fmla="*/ 28 h 57"/>
                <a:gd name="T2" fmla="*/ 0 w 49"/>
                <a:gd name="T3" fmla="*/ 22 h 57"/>
                <a:gd name="T4" fmla="*/ 1 w 49"/>
                <a:gd name="T5" fmla="*/ 17 h 57"/>
                <a:gd name="T6" fmla="*/ 4 w 49"/>
                <a:gd name="T7" fmla="*/ 12 h 57"/>
                <a:gd name="T8" fmla="*/ 7 w 49"/>
                <a:gd name="T9" fmla="*/ 8 h 57"/>
                <a:gd name="T10" fmla="*/ 11 w 49"/>
                <a:gd name="T11" fmla="*/ 5 h 57"/>
                <a:gd name="T12" fmla="*/ 15 w 49"/>
                <a:gd name="T13" fmla="*/ 2 h 57"/>
                <a:gd name="T14" fmla="*/ 19 w 49"/>
                <a:gd name="T15" fmla="*/ 0 h 57"/>
                <a:gd name="T16" fmla="*/ 24 w 49"/>
                <a:gd name="T17" fmla="*/ 0 h 57"/>
                <a:gd name="T18" fmla="*/ 29 w 49"/>
                <a:gd name="T19" fmla="*/ 0 h 57"/>
                <a:gd name="T20" fmla="*/ 33 w 49"/>
                <a:gd name="T21" fmla="*/ 2 h 57"/>
                <a:gd name="T22" fmla="*/ 37 w 49"/>
                <a:gd name="T23" fmla="*/ 5 h 57"/>
                <a:gd name="T24" fmla="*/ 41 w 49"/>
                <a:gd name="T25" fmla="*/ 8 h 57"/>
                <a:gd name="T26" fmla="*/ 44 w 49"/>
                <a:gd name="T27" fmla="*/ 12 h 57"/>
                <a:gd name="T28" fmla="*/ 47 w 49"/>
                <a:gd name="T29" fmla="*/ 17 h 57"/>
                <a:gd name="T30" fmla="*/ 48 w 49"/>
                <a:gd name="T31" fmla="*/ 22 h 57"/>
                <a:gd name="T32" fmla="*/ 48 w 49"/>
                <a:gd name="T33" fmla="*/ 28 h 57"/>
                <a:gd name="T34" fmla="*/ 48 w 49"/>
                <a:gd name="T35" fmla="*/ 33 h 57"/>
                <a:gd name="T36" fmla="*/ 47 w 49"/>
                <a:gd name="T37" fmla="*/ 37 h 57"/>
                <a:gd name="T38" fmla="*/ 44 w 49"/>
                <a:gd name="T39" fmla="*/ 42 h 57"/>
                <a:gd name="T40" fmla="*/ 41 w 49"/>
                <a:gd name="T41" fmla="*/ 47 h 57"/>
                <a:gd name="T42" fmla="*/ 37 w 49"/>
                <a:gd name="T43" fmla="*/ 50 h 57"/>
                <a:gd name="T44" fmla="*/ 33 w 49"/>
                <a:gd name="T45" fmla="*/ 53 h 57"/>
                <a:gd name="T46" fmla="*/ 29 w 49"/>
                <a:gd name="T47" fmla="*/ 54 h 57"/>
                <a:gd name="T48" fmla="*/ 24 w 49"/>
                <a:gd name="T49" fmla="*/ 56 h 57"/>
                <a:gd name="T50" fmla="*/ 19 w 49"/>
                <a:gd name="T51" fmla="*/ 54 h 57"/>
                <a:gd name="T52" fmla="*/ 15 w 49"/>
                <a:gd name="T53" fmla="*/ 53 h 57"/>
                <a:gd name="T54" fmla="*/ 11 w 49"/>
                <a:gd name="T55" fmla="*/ 50 h 57"/>
                <a:gd name="T56" fmla="*/ 7 w 49"/>
                <a:gd name="T57" fmla="*/ 47 h 57"/>
                <a:gd name="T58" fmla="*/ 4 w 49"/>
                <a:gd name="T59" fmla="*/ 42 h 57"/>
                <a:gd name="T60" fmla="*/ 1 w 49"/>
                <a:gd name="T61" fmla="*/ 37 h 57"/>
                <a:gd name="T62" fmla="*/ 0 w 49"/>
                <a:gd name="T63" fmla="*/ 33 h 57"/>
                <a:gd name="T64" fmla="*/ 0 w 49"/>
                <a:gd name="T65" fmla="*/ 28 h 5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49"/>
                <a:gd name="T100" fmla="*/ 0 h 57"/>
                <a:gd name="T101" fmla="*/ 49 w 49"/>
                <a:gd name="T102" fmla="*/ 57 h 5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49" h="57">
                  <a:moveTo>
                    <a:pt x="0" y="28"/>
                  </a:moveTo>
                  <a:lnTo>
                    <a:pt x="0" y="22"/>
                  </a:lnTo>
                  <a:lnTo>
                    <a:pt x="1" y="17"/>
                  </a:lnTo>
                  <a:lnTo>
                    <a:pt x="4" y="12"/>
                  </a:lnTo>
                  <a:lnTo>
                    <a:pt x="7" y="8"/>
                  </a:lnTo>
                  <a:lnTo>
                    <a:pt x="11" y="5"/>
                  </a:lnTo>
                  <a:lnTo>
                    <a:pt x="15" y="2"/>
                  </a:lnTo>
                  <a:lnTo>
                    <a:pt x="19" y="0"/>
                  </a:lnTo>
                  <a:lnTo>
                    <a:pt x="24" y="0"/>
                  </a:lnTo>
                  <a:lnTo>
                    <a:pt x="29" y="0"/>
                  </a:lnTo>
                  <a:lnTo>
                    <a:pt x="33" y="2"/>
                  </a:lnTo>
                  <a:lnTo>
                    <a:pt x="37" y="5"/>
                  </a:lnTo>
                  <a:lnTo>
                    <a:pt x="41" y="8"/>
                  </a:lnTo>
                  <a:lnTo>
                    <a:pt x="44" y="12"/>
                  </a:lnTo>
                  <a:lnTo>
                    <a:pt x="47" y="17"/>
                  </a:lnTo>
                  <a:lnTo>
                    <a:pt x="48" y="22"/>
                  </a:lnTo>
                  <a:lnTo>
                    <a:pt x="48" y="28"/>
                  </a:lnTo>
                  <a:lnTo>
                    <a:pt x="48" y="33"/>
                  </a:lnTo>
                  <a:lnTo>
                    <a:pt x="47" y="37"/>
                  </a:lnTo>
                  <a:lnTo>
                    <a:pt x="44" y="42"/>
                  </a:lnTo>
                  <a:lnTo>
                    <a:pt x="41" y="47"/>
                  </a:lnTo>
                  <a:lnTo>
                    <a:pt x="37" y="50"/>
                  </a:lnTo>
                  <a:lnTo>
                    <a:pt x="33" y="53"/>
                  </a:lnTo>
                  <a:lnTo>
                    <a:pt x="29" y="54"/>
                  </a:lnTo>
                  <a:lnTo>
                    <a:pt x="24" y="56"/>
                  </a:lnTo>
                  <a:lnTo>
                    <a:pt x="19" y="54"/>
                  </a:lnTo>
                  <a:lnTo>
                    <a:pt x="15" y="53"/>
                  </a:lnTo>
                  <a:lnTo>
                    <a:pt x="11" y="50"/>
                  </a:lnTo>
                  <a:lnTo>
                    <a:pt x="7" y="47"/>
                  </a:lnTo>
                  <a:lnTo>
                    <a:pt x="4" y="42"/>
                  </a:lnTo>
                  <a:lnTo>
                    <a:pt x="1" y="37"/>
                  </a:lnTo>
                  <a:lnTo>
                    <a:pt x="0" y="33"/>
                  </a:lnTo>
                  <a:lnTo>
                    <a:pt x="0" y="28"/>
                  </a:lnTo>
                </a:path>
              </a:pathLst>
            </a:custGeom>
            <a:solidFill>
              <a:srgbClr val="000000"/>
            </a:solidFill>
            <a:ln w="12700" cap="rnd">
              <a:solidFill>
                <a:srgbClr val="000000"/>
              </a:solidFill>
              <a:round/>
              <a:headEnd/>
              <a:tailEnd/>
            </a:ln>
          </p:spPr>
          <p:txBody>
            <a:bodyPr/>
            <a:lstStyle/>
            <a:p>
              <a:endParaRPr lang="en-US"/>
            </a:p>
          </p:txBody>
        </p:sp>
        <p:sp>
          <p:nvSpPr>
            <p:cNvPr id="37925" name="Freeform 36"/>
            <p:cNvSpPr>
              <a:spLocks/>
            </p:cNvSpPr>
            <p:nvPr/>
          </p:nvSpPr>
          <p:spPr bwMode="auto">
            <a:xfrm>
              <a:off x="2518" y="3195"/>
              <a:ext cx="50" cy="56"/>
            </a:xfrm>
            <a:custGeom>
              <a:avLst/>
              <a:gdLst>
                <a:gd name="T0" fmla="*/ 0 w 50"/>
                <a:gd name="T1" fmla="*/ 28 h 56"/>
                <a:gd name="T2" fmla="*/ 0 w 50"/>
                <a:gd name="T3" fmla="*/ 21 h 56"/>
                <a:gd name="T4" fmla="*/ 1 w 50"/>
                <a:gd name="T5" fmla="*/ 17 h 56"/>
                <a:gd name="T6" fmla="*/ 4 w 50"/>
                <a:gd name="T7" fmla="*/ 12 h 56"/>
                <a:gd name="T8" fmla="*/ 7 w 50"/>
                <a:gd name="T9" fmla="*/ 8 h 56"/>
                <a:gd name="T10" fmla="*/ 11 w 50"/>
                <a:gd name="T11" fmla="*/ 5 h 56"/>
                <a:gd name="T12" fmla="*/ 15 w 50"/>
                <a:gd name="T13" fmla="*/ 2 h 56"/>
                <a:gd name="T14" fmla="*/ 19 w 50"/>
                <a:gd name="T15" fmla="*/ 0 h 56"/>
                <a:gd name="T16" fmla="*/ 25 w 50"/>
                <a:gd name="T17" fmla="*/ 0 h 56"/>
                <a:gd name="T18" fmla="*/ 29 w 50"/>
                <a:gd name="T19" fmla="*/ 0 h 56"/>
                <a:gd name="T20" fmla="*/ 34 w 50"/>
                <a:gd name="T21" fmla="*/ 2 h 56"/>
                <a:gd name="T22" fmla="*/ 38 w 50"/>
                <a:gd name="T23" fmla="*/ 5 h 56"/>
                <a:gd name="T24" fmla="*/ 42 w 50"/>
                <a:gd name="T25" fmla="*/ 8 h 56"/>
                <a:gd name="T26" fmla="*/ 45 w 50"/>
                <a:gd name="T27" fmla="*/ 12 h 56"/>
                <a:gd name="T28" fmla="*/ 48 w 50"/>
                <a:gd name="T29" fmla="*/ 17 h 56"/>
                <a:gd name="T30" fmla="*/ 49 w 50"/>
                <a:gd name="T31" fmla="*/ 21 h 56"/>
                <a:gd name="T32" fmla="*/ 49 w 50"/>
                <a:gd name="T33" fmla="*/ 28 h 56"/>
                <a:gd name="T34" fmla="*/ 49 w 50"/>
                <a:gd name="T35" fmla="*/ 32 h 56"/>
                <a:gd name="T36" fmla="*/ 48 w 50"/>
                <a:gd name="T37" fmla="*/ 38 h 56"/>
                <a:gd name="T38" fmla="*/ 45 w 50"/>
                <a:gd name="T39" fmla="*/ 43 h 56"/>
                <a:gd name="T40" fmla="*/ 42 w 50"/>
                <a:gd name="T41" fmla="*/ 46 h 56"/>
                <a:gd name="T42" fmla="*/ 38 w 50"/>
                <a:gd name="T43" fmla="*/ 50 h 56"/>
                <a:gd name="T44" fmla="*/ 34 w 50"/>
                <a:gd name="T45" fmla="*/ 52 h 56"/>
                <a:gd name="T46" fmla="*/ 29 w 50"/>
                <a:gd name="T47" fmla="*/ 53 h 56"/>
                <a:gd name="T48" fmla="*/ 25 w 50"/>
                <a:gd name="T49" fmla="*/ 55 h 56"/>
                <a:gd name="T50" fmla="*/ 19 w 50"/>
                <a:gd name="T51" fmla="*/ 53 h 56"/>
                <a:gd name="T52" fmla="*/ 15 w 50"/>
                <a:gd name="T53" fmla="*/ 52 h 56"/>
                <a:gd name="T54" fmla="*/ 11 w 50"/>
                <a:gd name="T55" fmla="*/ 50 h 56"/>
                <a:gd name="T56" fmla="*/ 7 w 50"/>
                <a:gd name="T57" fmla="*/ 46 h 56"/>
                <a:gd name="T58" fmla="*/ 4 w 50"/>
                <a:gd name="T59" fmla="*/ 43 h 56"/>
                <a:gd name="T60" fmla="*/ 1 w 50"/>
                <a:gd name="T61" fmla="*/ 38 h 56"/>
                <a:gd name="T62" fmla="*/ 0 w 50"/>
                <a:gd name="T63" fmla="*/ 32 h 56"/>
                <a:gd name="T64" fmla="*/ 0 w 50"/>
                <a:gd name="T65" fmla="*/ 28 h 5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50"/>
                <a:gd name="T100" fmla="*/ 0 h 56"/>
                <a:gd name="T101" fmla="*/ 50 w 50"/>
                <a:gd name="T102" fmla="*/ 56 h 5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50" h="56">
                  <a:moveTo>
                    <a:pt x="0" y="28"/>
                  </a:moveTo>
                  <a:lnTo>
                    <a:pt x="0" y="21"/>
                  </a:lnTo>
                  <a:lnTo>
                    <a:pt x="1" y="17"/>
                  </a:lnTo>
                  <a:lnTo>
                    <a:pt x="4" y="12"/>
                  </a:lnTo>
                  <a:lnTo>
                    <a:pt x="7" y="8"/>
                  </a:lnTo>
                  <a:lnTo>
                    <a:pt x="11" y="5"/>
                  </a:lnTo>
                  <a:lnTo>
                    <a:pt x="15" y="2"/>
                  </a:lnTo>
                  <a:lnTo>
                    <a:pt x="19" y="0"/>
                  </a:lnTo>
                  <a:lnTo>
                    <a:pt x="25" y="0"/>
                  </a:lnTo>
                  <a:lnTo>
                    <a:pt x="29" y="0"/>
                  </a:lnTo>
                  <a:lnTo>
                    <a:pt x="34" y="2"/>
                  </a:lnTo>
                  <a:lnTo>
                    <a:pt x="38" y="5"/>
                  </a:lnTo>
                  <a:lnTo>
                    <a:pt x="42" y="8"/>
                  </a:lnTo>
                  <a:lnTo>
                    <a:pt x="45" y="12"/>
                  </a:lnTo>
                  <a:lnTo>
                    <a:pt x="48" y="17"/>
                  </a:lnTo>
                  <a:lnTo>
                    <a:pt x="49" y="21"/>
                  </a:lnTo>
                  <a:lnTo>
                    <a:pt x="49" y="28"/>
                  </a:lnTo>
                  <a:lnTo>
                    <a:pt x="49" y="32"/>
                  </a:lnTo>
                  <a:lnTo>
                    <a:pt x="48" y="38"/>
                  </a:lnTo>
                  <a:lnTo>
                    <a:pt x="45" y="43"/>
                  </a:lnTo>
                  <a:lnTo>
                    <a:pt x="42" y="46"/>
                  </a:lnTo>
                  <a:lnTo>
                    <a:pt x="38" y="50"/>
                  </a:lnTo>
                  <a:lnTo>
                    <a:pt x="34" y="52"/>
                  </a:lnTo>
                  <a:lnTo>
                    <a:pt x="29" y="53"/>
                  </a:lnTo>
                  <a:lnTo>
                    <a:pt x="25" y="55"/>
                  </a:lnTo>
                  <a:lnTo>
                    <a:pt x="19" y="53"/>
                  </a:lnTo>
                  <a:lnTo>
                    <a:pt x="15" y="52"/>
                  </a:lnTo>
                  <a:lnTo>
                    <a:pt x="11" y="50"/>
                  </a:lnTo>
                  <a:lnTo>
                    <a:pt x="7" y="46"/>
                  </a:lnTo>
                  <a:lnTo>
                    <a:pt x="4" y="43"/>
                  </a:lnTo>
                  <a:lnTo>
                    <a:pt x="1" y="38"/>
                  </a:lnTo>
                  <a:lnTo>
                    <a:pt x="0" y="32"/>
                  </a:lnTo>
                  <a:lnTo>
                    <a:pt x="0" y="28"/>
                  </a:lnTo>
                </a:path>
              </a:pathLst>
            </a:custGeom>
            <a:solidFill>
              <a:srgbClr val="000000"/>
            </a:solidFill>
            <a:ln w="12700" cap="rnd">
              <a:solidFill>
                <a:srgbClr val="000000"/>
              </a:solidFill>
              <a:round/>
              <a:headEnd/>
              <a:tailEnd/>
            </a:ln>
          </p:spPr>
          <p:txBody>
            <a:bodyPr/>
            <a:lstStyle/>
            <a:p>
              <a:endParaRPr lang="en-US"/>
            </a:p>
          </p:txBody>
        </p:sp>
        <p:sp>
          <p:nvSpPr>
            <p:cNvPr id="37926" name="Line 37"/>
            <p:cNvSpPr>
              <a:spLocks noChangeShapeType="1"/>
            </p:cNvSpPr>
            <p:nvPr/>
          </p:nvSpPr>
          <p:spPr bwMode="auto">
            <a:xfrm>
              <a:off x="1355" y="3221"/>
              <a:ext cx="3904" cy="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927" name="Rectangle 38"/>
            <p:cNvSpPr>
              <a:spLocks noChangeArrowheads="1"/>
            </p:cNvSpPr>
            <p:nvPr/>
          </p:nvSpPr>
          <p:spPr bwMode="auto">
            <a:xfrm>
              <a:off x="869" y="1201"/>
              <a:ext cx="51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9746" tIns="48998" rIns="99746" bIns="48998">
              <a:spAutoFit/>
            </a:bodyPr>
            <a:lstStyle>
              <a:lvl1pPr>
                <a:spcBef>
                  <a:spcPct val="20000"/>
                </a:spcBef>
                <a:buFont typeface="Arial" pitchFamily="34" charset="0"/>
                <a:buChar char="•"/>
                <a:defRPr sz="3200">
                  <a:solidFill>
                    <a:schemeClr val="tx1"/>
                  </a:solidFill>
                  <a:latin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spcBef>
                  <a:spcPct val="0"/>
                </a:spcBef>
                <a:buFontTx/>
                <a:buNone/>
              </a:pPr>
              <a:r>
                <a:rPr lang="en-US" altLang="en-US" sz="2205" b="1">
                  <a:solidFill>
                    <a:schemeClr val="tx2"/>
                  </a:solidFill>
                  <a:latin typeface="Arial" pitchFamily="34" charset="0"/>
                </a:rPr>
                <a:t>$400 </a:t>
              </a:r>
            </a:p>
          </p:txBody>
        </p:sp>
        <p:sp>
          <p:nvSpPr>
            <p:cNvPr id="37928" name="Rectangle 39"/>
            <p:cNvSpPr>
              <a:spLocks noChangeArrowheads="1"/>
            </p:cNvSpPr>
            <p:nvPr/>
          </p:nvSpPr>
          <p:spPr bwMode="auto">
            <a:xfrm>
              <a:off x="965" y="1473"/>
              <a:ext cx="42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9746" tIns="48998" rIns="99746" bIns="48998">
              <a:spAutoFit/>
            </a:bodyPr>
            <a:lstStyle>
              <a:lvl1pPr>
                <a:spcBef>
                  <a:spcPct val="20000"/>
                </a:spcBef>
                <a:buFont typeface="Arial" pitchFamily="34" charset="0"/>
                <a:buChar char="•"/>
                <a:defRPr sz="3200">
                  <a:solidFill>
                    <a:schemeClr val="tx1"/>
                  </a:solidFill>
                  <a:latin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spcBef>
                  <a:spcPct val="0"/>
                </a:spcBef>
                <a:buFontTx/>
                <a:buNone/>
              </a:pPr>
              <a:r>
                <a:rPr lang="en-US" altLang="en-US" sz="2205" b="1">
                  <a:solidFill>
                    <a:schemeClr val="tx2"/>
                  </a:solidFill>
                  <a:latin typeface="Arial" pitchFamily="34" charset="0"/>
                </a:rPr>
                <a:t>350 </a:t>
              </a:r>
            </a:p>
          </p:txBody>
        </p:sp>
        <p:sp>
          <p:nvSpPr>
            <p:cNvPr id="37929" name="Rectangle 40"/>
            <p:cNvSpPr>
              <a:spLocks noChangeArrowheads="1"/>
            </p:cNvSpPr>
            <p:nvPr/>
          </p:nvSpPr>
          <p:spPr bwMode="auto">
            <a:xfrm>
              <a:off x="965" y="1748"/>
              <a:ext cx="42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9746" tIns="48998" rIns="99746" bIns="48998">
              <a:spAutoFit/>
            </a:bodyPr>
            <a:lstStyle>
              <a:lvl1pPr>
                <a:spcBef>
                  <a:spcPct val="20000"/>
                </a:spcBef>
                <a:buFont typeface="Arial" pitchFamily="34" charset="0"/>
                <a:buChar char="•"/>
                <a:defRPr sz="3200">
                  <a:solidFill>
                    <a:schemeClr val="tx1"/>
                  </a:solidFill>
                  <a:latin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spcBef>
                  <a:spcPct val="0"/>
                </a:spcBef>
                <a:buFontTx/>
                <a:buNone/>
              </a:pPr>
              <a:r>
                <a:rPr lang="en-US" altLang="en-US" sz="2205" b="1">
                  <a:solidFill>
                    <a:schemeClr val="tx2"/>
                  </a:solidFill>
                  <a:latin typeface="Arial" pitchFamily="34" charset="0"/>
                </a:rPr>
                <a:t>300 </a:t>
              </a:r>
            </a:p>
          </p:txBody>
        </p:sp>
        <p:sp>
          <p:nvSpPr>
            <p:cNvPr id="37930" name="Rectangle 41"/>
            <p:cNvSpPr>
              <a:spLocks noChangeArrowheads="1"/>
            </p:cNvSpPr>
            <p:nvPr/>
          </p:nvSpPr>
          <p:spPr bwMode="auto">
            <a:xfrm>
              <a:off x="965" y="2021"/>
              <a:ext cx="42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9746" tIns="48998" rIns="99746" bIns="48998">
              <a:spAutoFit/>
            </a:bodyPr>
            <a:lstStyle>
              <a:lvl1pPr>
                <a:spcBef>
                  <a:spcPct val="20000"/>
                </a:spcBef>
                <a:buFont typeface="Arial" pitchFamily="34" charset="0"/>
                <a:buChar char="•"/>
                <a:defRPr sz="3200">
                  <a:solidFill>
                    <a:schemeClr val="tx1"/>
                  </a:solidFill>
                  <a:latin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spcBef>
                  <a:spcPct val="0"/>
                </a:spcBef>
                <a:buFontTx/>
                <a:buNone/>
              </a:pPr>
              <a:r>
                <a:rPr lang="en-US" altLang="en-US" sz="2205" b="1">
                  <a:solidFill>
                    <a:schemeClr val="tx2"/>
                  </a:solidFill>
                  <a:latin typeface="Arial" pitchFamily="34" charset="0"/>
                </a:rPr>
                <a:t>250 </a:t>
              </a:r>
            </a:p>
          </p:txBody>
        </p:sp>
        <p:sp>
          <p:nvSpPr>
            <p:cNvPr id="37931" name="Rectangle 42"/>
            <p:cNvSpPr>
              <a:spLocks noChangeArrowheads="1"/>
            </p:cNvSpPr>
            <p:nvPr/>
          </p:nvSpPr>
          <p:spPr bwMode="auto">
            <a:xfrm>
              <a:off x="965" y="2296"/>
              <a:ext cx="42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9746" tIns="48998" rIns="99746" bIns="48998">
              <a:spAutoFit/>
            </a:bodyPr>
            <a:lstStyle>
              <a:lvl1pPr>
                <a:spcBef>
                  <a:spcPct val="20000"/>
                </a:spcBef>
                <a:buFont typeface="Arial" pitchFamily="34" charset="0"/>
                <a:buChar char="•"/>
                <a:defRPr sz="3200">
                  <a:solidFill>
                    <a:schemeClr val="tx1"/>
                  </a:solidFill>
                  <a:latin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spcBef>
                  <a:spcPct val="0"/>
                </a:spcBef>
                <a:buFontTx/>
                <a:buNone/>
              </a:pPr>
              <a:r>
                <a:rPr lang="en-US" altLang="en-US" sz="2205" b="1">
                  <a:solidFill>
                    <a:schemeClr val="tx2"/>
                  </a:solidFill>
                  <a:latin typeface="Arial" pitchFamily="34" charset="0"/>
                </a:rPr>
                <a:t>200 </a:t>
              </a:r>
            </a:p>
          </p:txBody>
        </p:sp>
        <p:sp>
          <p:nvSpPr>
            <p:cNvPr id="37932" name="Rectangle 43"/>
            <p:cNvSpPr>
              <a:spLocks noChangeArrowheads="1"/>
            </p:cNvSpPr>
            <p:nvPr/>
          </p:nvSpPr>
          <p:spPr bwMode="auto">
            <a:xfrm>
              <a:off x="965" y="2570"/>
              <a:ext cx="42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9746" tIns="48998" rIns="99746" bIns="48998">
              <a:spAutoFit/>
            </a:bodyPr>
            <a:lstStyle>
              <a:lvl1pPr>
                <a:spcBef>
                  <a:spcPct val="20000"/>
                </a:spcBef>
                <a:buFont typeface="Arial" pitchFamily="34" charset="0"/>
                <a:buChar char="•"/>
                <a:defRPr sz="3200">
                  <a:solidFill>
                    <a:schemeClr val="tx1"/>
                  </a:solidFill>
                  <a:latin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spcBef>
                  <a:spcPct val="0"/>
                </a:spcBef>
                <a:buFontTx/>
                <a:buNone/>
              </a:pPr>
              <a:r>
                <a:rPr lang="en-US" altLang="en-US" sz="2205" b="1">
                  <a:solidFill>
                    <a:schemeClr val="tx2"/>
                  </a:solidFill>
                  <a:latin typeface="Arial" pitchFamily="34" charset="0"/>
                </a:rPr>
                <a:t>150 </a:t>
              </a:r>
            </a:p>
          </p:txBody>
        </p:sp>
        <p:sp>
          <p:nvSpPr>
            <p:cNvPr id="37933" name="Rectangle 44"/>
            <p:cNvSpPr>
              <a:spLocks noChangeArrowheads="1"/>
            </p:cNvSpPr>
            <p:nvPr/>
          </p:nvSpPr>
          <p:spPr bwMode="auto">
            <a:xfrm>
              <a:off x="965" y="2844"/>
              <a:ext cx="42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9746" tIns="48998" rIns="99746" bIns="48998">
              <a:spAutoFit/>
            </a:bodyPr>
            <a:lstStyle>
              <a:lvl1pPr>
                <a:spcBef>
                  <a:spcPct val="20000"/>
                </a:spcBef>
                <a:buFont typeface="Arial" pitchFamily="34" charset="0"/>
                <a:buChar char="•"/>
                <a:defRPr sz="3200">
                  <a:solidFill>
                    <a:schemeClr val="tx1"/>
                  </a:solidFill>
                  <a:latin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spcBef>
                  <a:spcPct val="0"/>
                </a:spcBef>
                <a:buFontTx/>
                <a:buNone/>
              </a:pPr>
              <a:r>
                <a:rPr lang="en-US" altLang="en-US" sz="2205" b="1">
                  <a:solidFill>
                    <a:schemeClr val="tx2"/>
                  </a:solidFill>
                  <a:latin typeface="Arial" pitchFamily="34" charset="0"/>
                </a:rPr>
                <a:t>100 </a:t>
              </a:r>
            </a:p>
          </p:txBody>
        </p:sp>
        <p:sp>
          <p:nvSpPr>
            <p:cNvPr id="37934" name="Rectangle 45"/>
            <p:cNvSpPr>
              <a:spLocks noChangeArrowheads="1"/>
            </p:cNvSpPr>
            <p:nvPr/>
          </p:nvSpPr>
          <p:spPr bwMode="auto">
            <a:xfrm>
              <a:off x="1058" y="3118"/>
              <a:ext cx="34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9746" tIns="48998" rIns="99746" bIns="48998">
              <a:spAutoFit/>
            </a:bodyPr>
            <a:lstStyle>
              <a:lvl1pPr>
                <a:spcBef>
                  <a:spcPct val="20000"/>
                </a:spcBef>
                <a:buFont typeface="Arial" pitchFamily="34" charset="0"/>
                <a:buChar char="•"/>
                <a:defRPr sz="3200">
                  <a:solidFill>
                    <a:schemeClr val="tx1"/>
                  </a:solidFill>
                  <a:latin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spcBef>
                  <a:spcPct val="0"/>
                </a:spcBef>
                <a:buFontTx/>
                <a:buNone/>
              </a:pPr>
              <a:r>
                <a:rPr lang="en-US" altLang="en-US" sz="2205" b="1">
                  <a:solidFill>
                    <a:schemeClr val="tx2"/>
                  </a:solidFill>
                  <a:latin typeface="Arial" pitchFamily="34" charset="0"/>
                </a:rPr>
                <a:t>50 </a:t>
              </a:r>
            </a:p>
          </p:txBody>
        </p:sp>
        <p:sp>
          <p:nvSpPr>
            <p:cNvPr id="37935" name="Rectangle 46"/>
            <p:cNvSpPr>
              <a:spLocks noChangeArrowheads="1"/>
            </p:cNvSpPr>
            <p:nvPr/>
          </p:nvSpPr>
          <p:spPr bwMode="auto">
            <a:xfrm>
              <a:off x="1178" y="3394"/>
              <a:ext cx="205"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9746" tIns="48998" rIns="99746" bIns="48998">
              <a:spAutoFit/>
            </a:bodyPr>
            <a:lstStyle>
              <a:lvl1pPr>
                <a:spcBef>
                  <a:spcPct val="20000"/>
                </a:spcBef>
                <a:buFont typeface="Arial" pitchFamily="34" charset="0"/>
                <a:buChar char="•"/>
                <a:defRPr sz="3200">
                  <a:solidFill>
                    <a:schemeClr val="tx1"/>
                  </a:solidFill>
                  <a:latin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spcBef>
                  <a:spcPct val="0"/>
                </a:spcBef>
                <a:buFontTx/>
                <a:buNone/>
              </a:pPr>
              <a:r>
                <a:rPr lang="en-US" altLang="en-US" sz="2205" b="1">
                  <a:solidFill>
                    <a:schemeClr val="tx2"/>
                  </a:solidFill>
                  <a:latin typeface="Arial" pitchFamily="34" charset="0"/>
                </a:rPr>
                <a:t>0</a:t>
              </a:r>
            </a:p>
          </p:txBody>
        </p:sp>
        <p:sp>
          <p:nvSpPr>
            <p:cNvPr id="37936" name="Rectangle 47"/>
            <p:cNvSpPr>
              <a:spLocks noChangeArrowheads="1"/>
            </p:cNvSpPr>
            <p:nvPr/>
          </p:nvSpPr>
          <p:spPr bwMode="auto">
            <a:xfrm>
              <a:off x="2449" y="2209"/>
              <a:ext cx="21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9746" tIns="48998" rIns="99746" bIns="48998">
              <a:spAutoFit/>
            </a:bodyPr>
            <a:lstStyle>
              <a:lvl1pPr>
                <a:spcBef>
                  <a:spcPct val="20000"/>
                </a:spcBef>
                <a:buFont typeface="Arial" pitchFamily="34" charset="0"/>
                <a:buChar char="•"/>
                <a:defRPr sz="3200">
                  <a:solidFill>
                    <a:schemeClr val="tx1"/>
                  </a:solidFill>
                  <a:latin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spcBef>
                  <a:spcPct val="0"/>
                </a:spcBef>
                <a:buFontTx/>
                <a:buNone/>
              </a:pPr>
              <a:r>
                <a:rPr lang="en-US" altLang="en-US" sz="2205" b="1" i="1">
                  <a:solidFill>
                    <a:schemeClr val="tx2"/>
                  </a:solidFill>
                  <a:latin typeface="Arial" pitchFamily="34" charset="0"/>
                </a:rPr>
                <a:t>L</a:t>
              </a:r>
            </a:p>
          </p:txBody>
        </p:sp>
        <p:sp>
          <p:nvSpPr>
            <p:cNvPr id="37937" name="Rectangle 48"/>
            <p:cNvSpPr>
              <a:spLocks noChangeArrowheads="1"/>
            </p:cNvSpPr>
            <p:nvPr/>
          </p:nvSpPr>
          <p:spPr bwMode="auto">
            <a:xfrm>
              <a:off x="2429" y="2681"/>
              <a:ext cx="241"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9746" tIns="48998" rIns="99746" bIns="48998">
              <a:spAutoFit/>
            </a:bodyPr>
            <a:lstStyle>
              <a:lvl1pPr>
                <a:spcBef>
                  <a:spcPct val="20000"/>
                </a:spcBef>
                <a:buFont typeface="Arial" pitchFamily="34" charset="0"/>
                <a:buChar char="•"/>
                <a:defRPr sz="3200">
                  <a:solidFill>
                    <a:schemeClr val="tx1"/>
                  </a:solidFill>
                  <a:latin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spcBef>
                  <a:spcPct val="0"/>
                </a:spcBef>
                <a:buFontTx/>
                <a:buNone/>
              </a:pPr>
              <a:r>
                <a:rPr lang="en-US" altLang="en-US" sz="2205" b="1" i="1">
                  <a:solidFill>
                    <a:schemeClr val="tx2"/>
                  </a:solidFill>
                  <a:latin typeface="Arial" pitchFamily="34" charset="0"/>
                </a:rPr>
                <a:t>O</a:t>
              </a:r>
            </a:p>
          </p:txBody>
        </p:sp>
        <p:sp>
          <p:nvSpPr>
            <p:cNvPr id="37938" name="Rectangle 49"/>
            <p:cNvSpPr>
              <a:spLocks noChangeArrowheads="1"/>
            </p:cNvSpPr>
            <p:nvPr/>
          </p:nvSpPr>
          <p:spPr bwMode="auto">
            <a:xfrm>
              <a:off x="2422" y="3015"/>
              <a:ext cx="25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9746" tIns="48998" rIns="99746" bIns="48998">
              <a:spAutoFit/>
            </a:bodyPr>
            <a:lstStyle>
              <a:lvl1pPr>
                <a:spcBef>
                  <a:spcPct val="20000"/>
                </a:spcBef>
                <a:buFont typeface="Arial" pitchFamily="34" charset="0"/>
                <a:buChar char="•"/>
                <a:defRPr sz="3200">
                  <a:solidFill>
                    <a:schemeClr val="tx1"/>
                  </a:solidFill>
                  <a:latin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spcBef>
                  <a:spcPct val="0"/>
                </a:spcBef>
                <a:buFontTx/>
                <a:buNone/>
              </a:pPr>
              <a:r>
                <a:rPr lang="en-US" altLang="en-US" sz="2205" b="1" i="1">
                  <a:solidFill>
                    <a:schemeClr val="tx2"/>
                  </a:solidFill>
                  <a:latin typeface="Arial" pitchFamily="34" charset="0"/>
                </a:rPr>
                <a:t>M</a:t>
              </a:r>
            </a:p>
          </p:txBody>
        </p:sp>
        <p:sp>
          <p:nvSpPr>
            <p:cNvPr id="37939" name="Rectangle 51"/>
            <p:cNvSpPr>
              <a:spLocks noChangeArrowheads="1"/>
            </p:cNvSpPr>
            <p:nvPr/>
          </p:nvSpPr>
          <p:spPr bwMode="auto">
            <a:xfrm>
              <a:off x="3797" y="948"/>
              <a:ext cx="1291"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9746" tIns="48998" rIns="99746" bIns="48998">
              <a:spAutoFit/>
            </a:bodyPr>
            <a:lstStyle>
              <a:lvl1pPr>
                <a:spcBef>
                  <a:spcPct val="20000"/>
                </a:spcBef>
                <a:buFont typeface="Arial" pitchFamily="34" charset="0"/>
                <a:buChar char="•"/>
                <a:defRPr sz="3200">
                  <a:solidFill>
                    <a:schemeClr val="tx1"/>
                  </a:solidFill>
                  <a:latin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spcBef>
                  <a:spcPct val="0"/>
                </a:spcBef>
                <a:buFontTx/>
                <a:buNone/>
              </a:pPr>
              <a:r>
                <a:rPr lang="en-US" altLang="en-US" sz="2205" b="1" i="1">
                  <a:solidFill>
                    <a:schemeClr val="tx2"/>
                  </a:solidFill>
                  <a:latin typeface="Arial" pitchFamily="34" charset="0"/>
                </a:rPr>
                <a:t>TC  = (VC + FC</a:t>
              </a:r>
              <a:r>
                <a:rPr lang="en-US" altLang="en-US" sz="2205" b="1">
                  <a:solidFill>
                    <a:schemeClr val="tx2"/>
                  </a:solidFill>
                  <a:latin typeface="Arial" pitchFamily="34" charset="0"/>
                </a:rPr>
                <a:t>)</a:t>
              </a:r>
            </a:p>
          </p:txBody>
        </p:sp>
        <p:sp>
          <p:nvSpPr>
            <p:cNvPr id="37940" name="Rectangle 52"/>
            <p:cNvSpPr>
              <a:spLocks noChangeArrowheads="1"/>
            </p:cNvSpPr>
            <p:nvPr/>
          </p:nvSpPr>
          <p:spPr bwMode="auto">
            <a:xfrm>
              <a:off x="5111" y="996"/>
              <a:ext cx="33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9746" tIns="48998" rIns="99746" bIns="48998">
              <a:spAutoFit/>
            </a:bodyPr>
            <a:lstStyle>
              <a:lvl1pPr>
                <a:spcBef>
                  <a:spcPct val="20000"/>
                </a:spcBef>
                <a:buFont typeface="Arial" pitchFamily="34" charset="0"/>
                <a:buChar char="•"/>
                <a:defRPr sz="3200">
                  <a:solidFill>
                    <a:schemeClr val="tx1"/>
                  </a:solidFill>
                  <a:latin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spcBef>
                  <a:spcPct val="0"/>
                </a:spcBef>
                <a:buFontTx/>
                <a:buNone/>
              </a:pPr>
              <a:r>
                <a:rPr lang="en-US" altLang="en-US" sz="2205" b="1" i="1">
                  <a:solidFill>
                    <a:schemeClr val="tx2"/>
                  </a:solidFill>
                  <a:latin typeface="Arial" pitchFamily="34" charset="0"/>
                </a:rPr>
                <a:t>TC</a:t>
              </a:r>
            </a:p>
          </p:txBody>
        </p:sp>
        <p:sp>
          <p:nvSpPr>
            <p:cNvPr id="37941" name="Rectangle 53"/>
            <p:cNvSpPr>
              <a:spLocks noChangeArrowheads="1"/>
            </p:cNvSpPr>
            <p:nvPr/>
          </p:nvSpPr>
          <p:spPr bwMode="auto">
            <a:xfrm>
              <a:off x="5113" y="1329"/>
              <a:ext cx="34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9746" tIns="48998" rIns="99746" bIns="48998">
              <a:spAutoFit/>
            </a:bodyPr>
            <a:lstStyle>
              <a:lvl1pPr>
                <a:spcBef>
                  <a:spcPct val="20000"/>
                </a:spcBef>
                <a:buFont typeface="Arial" pitchFamily="34" charset="0"/>
                <a:buChar char="•"/>
                <a:defRPr sz="3200">
                  <a:solidFill>
                    <a:schemeClr val="tx1"/>
                  </a:solidFill>
                  <a:latin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spcBef>
                  <a:spcPct val="0"/>
                </a:spcBef>
                <a:buFontTx/>
                <a:buNone/>
              </a:pPr>
              <a:r>
                <a:rPr lang="en-US" altLang="en-US" sz="2205" b="1" i="1">
                  <a:solidFill>
                    <a:schemeClr val="tx2"/>
                  </a:solidFill>
                  <a:latin typeface="Arial" pitchFamily="34" charset="0"/>
                </a:rPr>
                <a:t>VC</a:t>
              </a:r>
            </a:p>
          </p:txBody>
        </p:sp>
        <p:sp>
          <p:nvSpPr>
            <p:cNvPr id="37942" name="Rectangle 54"/>
            <p:cNvSpPr>
              <a:spLocks noChangeArrowheads="1"/>
            </p:cNvSpPr>
            <p:nvPr/>
          </p:nvSpPr>
          <p:spPr bwMode="auto">
            <a:xfrm>
              <a:off x="5259" y="3106"/>
              <a:ext cx="33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9746" tIns="48998" rIns="99746" bIns="48998">
              <a:spAutoFit/>
            </a:bodyPr>
            <a:lstStyle>
              <a:lvl1pPr>
                <a:spcBef>
                  <a:spcPct val="20000"/>
                </a:spcBef>
                <a:buFont typeface="Arial" pitchFamily="34" charset="0"/>
                <a:buChar char="•"/>
                <a:defRPr sz="3200">
                  <a:solidFill>
                    <a:schemeClr val="tx1"/>
                  </a:solidFill>
                  <a:latin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spcBef>
                  <a:spcPct val="0"/>
                </a:spcBef>
                <a:buFontTx/>
                <a:buNone/>
              </a:pPr>
              <a:r>
                <a:rPr lang="en-US" altLang="en-US" sz="2205" b="1" i="1">
                  <a:solidFill>
                    <a:schemeClr val="tx2"/>
                  </a:solidFill>
                  <a:latin typeface="Arial" pitchFamily="34" charset="0"/>
                </a:rPr>
                <a:t>FC</a:t>
              </a:r>
            </a:p>
          </p:txBody>
        </p:sp>
        <p:sp>
          <p:nvSpPr>
            <p:cNvPr id="37943" name="Rectangle 55"/>
            <p:cNvSpPr>
              <a:spLocks noChangeArrowheads="1"/>
            </p:cNvSpPr>
            <p:nvPr/>
          </p:nvSpPr>
          <p:spPr bwMode="auto">
            <a:xfrm>
              <a:off x="1499" y="3504"/>
              <a:ext cx="205"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9746" tIns="48998" rIns="99746" bIns="48998">
              <a:spAutoFit/>
            </a:bodyPr>
            <a:lstStyle>
              <a:lvl1pPr>
                <a:spcBef>
                  <a:spcPct val="20000"/>
                </a:spcBef>
                <a:buFont typeface="Arial" pitchFamily="34" charset="0"/>
                <a:buChar char="•"/>
                <a:defRPr sz="3200">
                  <a:solidFill>
                    <a:schemeClr val="tx1"/>
                  </a:solidFill>
                  <a:latin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spcBef>
                  <a:spcPct val="0"/>
                </a:spcBef>
                <a:buFontTx/>
                <a:buNone/>
              </a:pPr>
              <a:r>
                <a:rPr lang="en-US" altLang="en-US" sz="2205" b="1">
                  <a:solidFill>
                    <a:schemeClr val="tx2"/>
                  </a:solidFill>
                  <a:latin typeface="Arial" pitchFamily="34" charset="0"/>
                </a:rPr>
                <a:t>2</a:t>
              </a:r>
            </a:p>
          </p:txBody>
        </p:sp>
        <p:sp>
          <p:nvSpPr>
            <p:cNvPr id="37944" name="Rectangle 56"/>
            <p:cNvSpPr>
              <a:spLocks noChangeArrowheads="1"/>
            </p:cNvSpPr>
            <p:nvPr/>
          </p:nvSpPr>
          <p:spPr bwMode="auto">
            <a:xfrm>
              <a:off x="1737" y="3504"/>
              <a:ext cx="205"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9746" tIns="48998" rIns="99746" bIns="48998">
              <a:spAutoFit/>
            </a:bodyPr>
            <a:lstStyle>
              <a:lvl1pPr>
                <a:spcBef>
                  <a:spcPct val="20000"/>
                </a:spcBef>
                <a:buFont typeface="Arial" pitchFamily="34" charset="0"/>
                <a:buChar char="•"/>
                <a:defRPr sz="3200">
                  <a:solidFill>
                    <a:schemeClr val="tx1"/>
                  </a:solidFill>
                  <a:latin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spcBef>
                  <a:spcPct val="0"/>
                </a:spcBef>
                <a:buFontTx/>
                <a:buNone/>
              </a:pPr>
              <a:r>
                <a:rPr lang="en-US" altLang="en-US" sz="2205" b="1">
                  <a:solidFill>
                    <a:schemeClr val="tx2"/>
                  </a:solidFill>
                  <a:latin typeface="Arial" pitchFamily="34" charset="0"/>
                </a:rPr>
                <a:t>4</a:t>
              </a:r>
            </a:p>
          </p:txBody>
        </p:sp>
        <p:sp>
          <p:nvSpPr>
            <p:cNvPr id="37945" name="Rectangle 57"/>
            <p:cNvSpPr>
              <a:spLocks noChangeArrowheads="1"/>
            </p:cNvSpPr>
            <p:nvPr/>
          </p:nvSpPr>
          <p:spPr bwMode="auto">
            <a:xfrm>
              <a:off x="1979" y="3504"/>
              <a:ext cx="205"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9746" tIns="48998" rIns="99746" bIns="48998">
              <a:spAutoFit/>
            </a:bodyPr>
            <a:lstStyle>
              <a:lvl1pPr>
                <a:spcBef>
                  <a:spcPct val="20000"/>
                </a:spcBef>
                <a:buFont typeface="Arial" pitchFamily="34" charset="0"/>
                <a:buChar char="•"/>
                <a:defRPr sz="3200">
                  <a:solidFill>
                    <a:schemeClr val="tx1"/>
                  </a:solidFill>
                  <a:latin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spcBef>
                  <a:spcPct val="0"/>
                </a:spcBef>
                <a:buFontTx/>
                <a:buNone/>
              </a:pPr>
              <a:r>
                <a:rPr lang="en-US" altLang="en-US" sz="2205" b="1">
                  <a:solidFill>
                    <a:schemeClr val="tx2"/>
                  </a:solidFill>
                  <a:latin typeface="Arial" pitchFamily="34" charset="0"/>
                </a:rPr>
                <a:t>6</a:t>
              </a:r>
            </a:p>
          </p:txBody>
        </p:sp>
        <p:sp>
          <p:nvSpPr>
            <p:cNvPr id="37946" name="Rectangle 58"/>
            <p:cNvSpPr>
              <a:spLocks noChangeArrowheads="1"/>
            </p:cNvSpPr>
            <p:nvPr/>
          </p:nvSpPr>
          <p:spPr bwMode="auto">
            <a:xfrm>
              <a:off x="2221" y="3504"/>
              <a:ext cx="205"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9746" tIns="48998" rIns="99746" bIns="48998">
              <a:spAutoFit/>
            </a:bodyPr>
            <a:lstStyle>
              <a:lvl1pPr>
                <a:spcBef>
                  <a:spcPct val="20000"/>
                </a:spcBef>
                <a:buFont typeface="Arial" pitchFamily="34" charset="0"/>
                <a:buChar char="•"/>
                <a:defRPr sz="3200">
                  <a:solidFill>
                    <a:schemeClr val="tx1"/>
                  </a:solidFill>
                  <a:latin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spcBef>
                  <a:spcPct val="0"/>
                </a:spcBef>
                <a:buFontTx/>
                <a:buNone/>
              </a:pPr>
              <a:r>
                <a:rPr lang="en-US" altLang="en-US" sz="2205" b="1">
                  <a:solidFill>
                    <a:schemeClr val="tx2"/>
                  </a:solidFill>
                  <a:latin typeface="Arial" pitchFamily="34" charset="0"/>
                </a:rPr>
                <a:t>8</a:t>
              </a:r>
            </a:p>
          </p:txBody>
        </p:sp>
        <p:sp>
          <p:nvSpPr>
            <p:cNvPr id="37947" name="Rectangle 59"/>
            <p:cNvSpPr>
              <a:spLocks noChangeArrowheads="1"/>
            </p:cNvSpPr>
            <p:nvPr/>
          </p:nvSpPr>
          <p:spPr bwMode="auto">
            <a:xfrm>
              <a:off x="2411" y="3504"/>
              <a:ext cx="295"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9746" tIns="48998" rIns="99746" bIns="48998">
              <a:spAutoFit/>
            </a:bodyPr>
            <a:lstStyle>
              <a:lvl1pPr>
                <a:spcBef>
                  <a:spcPct val="20000"/>
                </a:spcBef>
                <a:buFont typeface="Arial" pitchFamily="34" charset="0"/>
                <a:buChar char="•"/>
                <a:defRPr sz="3200">
                  <a:solidFill>
                    <a:schemeClr val="tx1"/>
                  </a:solidFill>
                  <a:latin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spcBef>
                  <a:spcPct val="0"/>
                </a:spcBef>
                <a:buFontTx/>
                <a:buNone/>
              </a:pPr>
              <a:r>
                <a:rPr lang="en-US" altLang="en-US" sz="2205" b="1">
                  <a:solidFill>
                    <a:schemeClr val="tx2"/>
                  </a:solidFill>
                  <a:latin typeface="Arial" pitchFamily="34" charset="0"/>
                </a:rPr>
                <a:t>10</a:t>
              </a:r>
            </a:p>
          </p:txBody>
        </p:sp>
        <p:sp>
          <p:nvSpPr>
            <p:cNvPr id="37948" name="Rectangle 60"/>
            <p:cNvSpPr>
              <a:spLocks noChangeArrowheads="1"/>
            </p:cNvSpPr>
            <p:nvPr/>
          </p:nvSpPr>
          <p:spPr bwMode="auto">
            <a:xfrm>
              <a:off x="2651" y="3504"/>
              <a:ext cx="295"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9746" tIns="48998" rIns="99746" bIns="48998">
              <a:spAutoFit/>
            </a:bodyPr>
            <a:lstStyle>
              <a:lvl1pPr>
                <a:spcBef>
                  <a:spcPct val="20000"/>
                </a:spcBef>
                <a:buFont typeface="Arial" pitchFamily="34" charset="0"/>
                <a:buChar char="•"/>
                <a:defRPr sz="3200">
                  <a:solidFill>
                    <a:schemeClr val="tx1"/>
                  </a:solidFill>
                  <a:latin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spcBef>
                  <a:spcPct val="0"/>
                </a:spcBef>
                <a:buFontTx/>
                <a:buNone/>
              </a:pPr>
              <a:r>
                <a:rPr lang="en-US" altLang="en-US" sz="2205" b="1">
                  <a:solidFill>
                    <a:schemeClr val="tx2"/>
                  </a:solidFill>
                  <a:latin typeface="Arial" pitchFamily="34" charset="0"/>
                </a:rPr>
                <a:t>12</a:t>
              </a:r>
            </a:p>
          </p:txBody>
        </p:sp>
        <p:sp>
          <p:nvSpPr>
            <p:cNvPr id="37949" name="Rectangle 61"/>
            <p:cNvSpPr>
              <a:spLocks noChangeArrowheads="1"/>
            </p:cNvSpPr>
            <p:nvPr/>
          </p:nvSpPr>
          <p:spPr bwMode="auto">
            <a:xfrm>
              <a:off x="2877" y="3504"/>
              <a:ext cx="295"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9746" tIns="48998" rIns="99746" bIns="48998">
              <a:spAutoFit/>
            </a:bodyPr>
            <a:lstStyle>
              <a:lvl1pPr>
                <a:spcBef>
                  <a:spcPct val="20000"/>
                </a:spcBef>
                <a:buFont typeface="Arial" pitchFamily="34" charset="0"/>
                <a:buChar char="•"/>
                <a:defRPr sz="3200">
                  <a:solidFill>
                    <a:schemeClr val="tx1"/>
                  </a:solidFill>
                  <a:latin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spcBef>
                  <a:spcPct val="0"/>
                </a:spcBef>
                <a:buFontTx/>
                <a:buNone/>
              </a:pPr>
              <a:r>
                <a:rPr lang="en-US" altLang="en-US" sz="2205" b="1">
                  <a:solidFill>
                    <a:schemeClr val="tx2"/>
                  </a:solidFill>
                  <a:latin typeface="Arial" pitchFamily="34" charset="0"/>
                </a:rPr>
                <a:t>14</a:t>
              </a:r>
            </a:p>
          </p:txBody>
        </p:sp>
        <p:sp>
          <p:nvSpPr>
            <p:cNvPr id="37950" name="Rectangle 62"/>
            <p:cNvSpPr>
              <a:spLocks noChangeArrowheads="1"/>
            </p:cNvSpPr>
            <p:nvPr/>
          </p:nvSpPr>
          <p:spPr bwMode="auto">
            <a:xfrm>
              <a:off x="3120" y="3504"/>
              <a:ext cx="295"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9746" tIns="48998" rIns="99746" bIns="48998">
              <a:spAutoFit/>
            </a:bodyPr>
            <a:lstStyle>
              <a:lvl1pPr>
                <a:spcBef>
                  <a:spcPct val="20000"/>
                </a:spcBef>
                <a:buFont typeface="Arial" pitchFamily="34" charset="0"/>
                <a:buChar char="•"/>
                <a:defRPr sz="3200">
                  <a:solidFill>
                    <a:schemeClr val="tx1"/>
                  </a:solidFill>
                  <a:latin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spcBef>
                  <a:spcPct val="0"/>
                </a:spcBef>
                <a:buFontTx/>
                <a:buNone/>
              </a:pPr>
              <a:r>
                <a:rPr lang="en-US" altLang="en-US" sz="2205" b="1">
                  <a:solidFill>
                    <a:schemeClr val="tx2"/>
                  </a:solidFill>
                  <a:latin typeface="Arial" pitchFamily="34" charset="0"/>
                </a:rPr>
                <a:t>16</a:t>
              </a:r>
            </a:p>
          </p:txBody>
        </p:sp>
        <p:sp>
          <p:nvSpPr>
            <p:cNvPr id="37951" name="Rectangle 63"/>
            <p:cNvSpPr>
              <a:spLocks noChangeArrowheads="1"/>
            </p:cNvSpPr>
            <p:nvPr/>
          </p:nvSpPr>
          <p:spPr bwMode="auto">
            <a:xfrm>
              <a:off x="3361" y="3504"/>
              <a:ext cx="295"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9746" tIns="48998" rIns="99746" bIns="48998">
              <a:spAutoFit/>
            </a:bodyPr>
            <a:lstStyle>
              <a:lvl1pPr>
                <a:spcBef>
                  <a:spcPct val="20000"/>
                </a:spcBef>
                <a:buFont typeface="Arial" pitchFamily="34" charset="0"/>
                <a:buChar char="•"/>
                <a:defRPr sz="3200">
                  <a:solidFill>
                    <a:schemeClr val="tx1"/>
                  </a:solidFill>
                  <a:latin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spcBef>
                  <a:spcPct val="0"/>
                </a:spcBef>
                <a:buFontTx/>
                <a:buNone/>
              </a:pPr>
              <a:r>
                <a:rPr lang="en-US" altLang="en-US" sz="2205" b="1">
                  <a:solidFill>
                    <a:schemeClr val="tx2"/>
                  </a:solidFill>
                  <a:latin typeface="Arial" pitchFamily="34" charset="0"/>
                </a:rPr>
                <a:t>18</a:t>
              </a:r>
            </a:p>
          </p:txBody>
        </p:sp>
        <p:sp>
          <p:nvSpPr>
            <p:cNvPr id="37952" name="Rectangle 64"/>
            <p:cNvSpPr>
              <a:spLocks noChangeArrowheads="1"/>
            </p:cNvSpPr>
            <p:nvPr/>
          </p:nvSpPr>
          <p:spPr bwMode="auto">
            <a:xfrm>
              <a:off x="3602" y="3504"/>
              <a:ext cx="295"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9746" tIns="48998" rIns="99746" bIns="48998">
              <a:spAutoFit/>
            </a:bodyPr>
            <a:lstStyle>
              <a:lvl1pPr>
                <a:spcBef>
                  <a:spcPct val="20000"/>
                </a:spcBef>
                <a:buFont typeface="Arial" pitchFamily="34" charset="0"/>
                <a:buChar char="•"/>
                <a:defRPr sz="3200">
                  <a:solidFill>
                    <a:schemeClr val="tx1"/>
                  </a:solidFill>
                  <a:latin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spcBef>
                  <a:spcPct val="0"/>
                </a:spcBef>
                <a:buFontTx/>
                <a:buNone/>
              </a:pPr>
              <a:r>
                <a:rPr lang="en-US" altLang="en-US" sz="2205" b="1">
                  <a:solidFill>
                    <a:schemeClr val="tx2"/>
                  </a:solidFill>
                  <a:latin typeface="Arial" pitchFamily="34" charset="0"/>
                </a:rPr>
                <a:t>20</a:t>
              </a:r>
            </a:p>
          </p:txBody>
        </p:sp>
        <p:sp>
          <p:nvSpPr>
            <p:cNvPr id="37953" name="Rectangle 65"/>
            <p:cNvSpPr>
              <a:spLocks noChangeArrowheads="1"/>
            </p:cNvSpPr>
            <p:nvPr/>
          </p:nvSpPr>
          <p:spPr bwMode="auto">
            <a:xfrm>
              <a:off x="3829" y="3504"/>
              <a:ext cx="295"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9746" tIns="48998" rIns="99746" bIns="48998">
              <a:spAutoFit/>
            </a:bodyPr>
            <a:lstStyle>
              <a:lvl1pPr>
                <a:spcBef>
                  <a:spcPct val="20000"/>
                </a:spcBef>
                <a:buFont typeface="Arial" pitchFamily="34" charset="0"/>
                <a:buChar char="•"/>
                <a:defRPr sz="3200">
                  <a:solidFill>
                    <a:schemeClr val="tx1"/>
                  </a:solidFill>
                  <a:latin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spcBef>
                  <a:spcPct val="0"/>
                </a:spcBef>
                <a:buFontTx/>
                <a:buNone/>
              </a:pPr>
              <a:r>
                <a:rPr lang="en-US" altLang="en-US" sz="2205" b="1">
                  <a:solidFill>
                    <a:schemeClr val="tx2"/>
                  </a:solidFill>
                  <a:latin typeface="Arial" pitchFamily="34" charset="0"/>
                </a:rPr>
                <a:t>22</a:t>
              </a:r>
            </a:p>
          </p:txBody>
        </p:sp>
        <p:sp>
          <p:nvSpPr>
            <p:cNvPr id="37954" name="Rectangle 66"/>
            <p:cNvSpPr>
              <a:spLocks noChangeArrowheads="1"/>
            </p:cNvSpPr>
            <p:nvPr/>
          </p:nvSpPr>
          <p:spPr bwMode="auto">
            <a:xfrm>
              <a:off x="4054" y="3504"/>
              <a:ext cx="295"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9746" tIns="48998" rIns="99746" bIns="48998">
              <a:spAutoFit/>
            </a:bodyPr>
            <a:lstStyle>
              <a:lvl1pPr>
                <a:spcBef>
                  <a:spcPct val="20000"/>
                </a:spcBef>
                <a:buFont typeface="Arial" pitchFamily="34" charset="0"/>
                <a:buChar char="•"/>
                <a:defRPr sz="3200">
                  <a:solidFill>
                    <a:schemeClr val="tx1"/>
                  </a:solidFill>
                  <a:latin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spcBef>
                  <a:spcPct val="0"/>
                </a:spcBef>
                <a:buFontTx/>
                <a:buNone/>
              </a:pPr>
              <a:r>
                <a:rPr lang="en-US" altLang="en-US" sz="2205" b="1">
                  <a:solidFill>
                    <a:schemeClr val="tx2"/>
                  </a:solidFill>
                  <a:latin typeface="Arial" pitchFamily="34" charset="0"/>
                </a:rPr>
                <a:t>24</a:t>
              </a:r>
            </a:p>
          </p:txBody>
        </p:sp>
        <p:sp>
          <p:nvSpPr>
            <p:cNvPr id="37955" name="Rectangle 67"/>
            <p:cNvSpPr>
              <a:spLocks noChangeArrowheads="1"/>
            </p:cNvSpPr>
            <p:nvPr/>
          </p:nvSpPr>
          <p:spPr bwMode="auto">
            <a:xfrm>
              <a:off x="4296" y="3504"/>
              <a:ext cx="295"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9746" tIns="48998" rIns="99746" bIns="48998">
              <a:spAutoFit/>
            </a:bodyPr>
            <a:lstStyle>
              <a:lvl1pPr>
                <a:spcBef>
                  <a:spcPct val="20000"/>
                </a:spcBef>
                <a:buFont typeface="Arial" pitchFamily="34" charset="0"/>
                <a:buChar char="•"/>
                <a:defRPr sz="3200">
                  <a:solidFill>
                    <a:schemeClr val="tx1"/>
                  </a:solidFill>
                  <a:latin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spcBef>
                  <a:spcPct val="0"/>
                </a:spcBef>
                <a:buFontTx/>
                <a:buNone/>
              </a:pPr>
              <a:r>
                <a:rPr lang="en-US" altLang="en-US" sz="2205" b="1">
                  <a:solidFill>
                    <a:schemeClr val="tx2"/>
                  </a:solidFill>
                  <a:latin typeface="Arial" pitchFamily="34" charset="0"/>
                </a:rPr>
                <a:t>26</a:t>
              </a:r>
            </a:p>
          </p:txBody>
        </p:sp>
        <p:sp>
          <p:nvSpPr>
            <p:cNvPr id="37956" name="Rectangle 68"/>
            <p:cNvSpPr>
              <a:spLocks noChangeArrowheads="1"/>
            </p:cNvSpPr>
            <p:nvPr/>
          </p:nvSpPr>
          <p:spPr bwMode="auto">
            <a:xfrm>
              <a:off x="4538" y="3504"/>
              <a:ext cx="295"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9746" tIns="48998" rIns="99746" bIns="48998">
              <a:spAutoFit/>
            </a:bodyPr>
            <a:lstStyle>
              <a:lvl1pPr>
                <a:spcBef>
                  <a:spcPct val="20000"/>
                </a:spcBef>
                <a:buFont typeface="Arial" pitchFamily="34" charset="0"/>
                <a:buChar char="•"/>
                <a:defRPr sz="3200">
                  <a:solidFill>
                    <a:schemeClr val="tx1"/>
                  </a:solidFill>
                  <a:latin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spcBef>
                  <a:spcPct val="0"/>
                </a:spcBef>
                <a:buFontTx/>
                <a:buNone/>
              </a:pPr>
              <a:r>
                <a:rPr lang="en-US" altLang="en-US" sz="2205" b="1">
                  <a:solidFill>
                    <a:schemeClr val="tx2"/>
                  </a:solidFill>
                  <a:latin typeface="Arial" pitchFamily="34" charset="0"/>
                </a:rPr>
                <a:t>28</a:t>
              </a:r>
            </a:p>
          </p:txBody>
        </p:sp>
        <p:sp>
          <p:nvSpPr>
            <p:cNvPr id="37957" name="Rectangle 69"/>
            <p:cNvSpPr>
              <a:spLocks noChangeArrowheads="1"/>
            </p:cNvSpPr>
            <p:nvPr/>
          </p:nvSpPr>
          <p:spPr bwMode="auto">
            <a:xfrm>
              <a:off x="4779" y="3504"/>
              <a:ext cx="295"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9746" tIns="48998" rIns="99746" bIns="48998">
              <a:spAutoFit/>
            </a:bodyPr>
            <a:lstStyle>
              <a:lvl1pPr>
                <a:spcBef>
                  <a:spcPct val="20000"/>
                </a:spcBef>
                <a:buFont typeface="Arial" pitchFamily="34" charset="0"/>
                <a:buChar char="•"/>
                <a:defRPr sz="3200">
                  <a:solidFill>
                    <a:schemeClr val="tx1"/>
                  </a:solidFill>
                  <a:latin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spcBef>
                  <a:spcPct val="0"/>
                </a:spcBef>
                <a:buFontTx/>
                <a:buNone/>
              </a:pPr>
              <a:r>
                <a:rPr lang="en-US" altLang="en-US" sz="2205" b="1">
                  <a:solidFill>
                    <a:schemeClr val="tx2"/>
                  </a:solidFill>
                  <a:latin typeface="Arial" pitchFamily="34" charset="0"/>
                </a:rPr>
                <a:t>30</a:t>
              </a:r>
            </a:p>
          </p:txBody>
        </p:sp>
        <p:sp>
          <p:nvSpPr>
            <p:cNvPr id="37958" name="Rectangle 70"/>
            <p:cNvSpPr>
              <a:spLocks noChangeArrowheads="1"/>
            </p:cNvSpPr>
            <p:nvPr/>
          </p:nvSpPr>
          <p:spPr bwMode="auto">
            <a:xfrm>
              <a:off x="5027" y="3504"/>
              <a:ext cx="69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9746" tIns="48998" rIns="99746" bIns="48998">
              <a:spAutoFit/>
            </a:bodyPr>
            <a:lstStyle>
              <a:lvl1pPr>
                <a:spcBef>
                  <a:spcPct val="20000"/>
                </a:spcBef>
                <a:buFont typeface="Arial" pitchFamily="34" charset="0"/>
                <a:buChar char="•"/>
                <a:defRPr sz="3200">
                  <a:solidFill>
                    <a:schemeClr val="tx1"/>
                  </a:solidFill>
                  <a:latin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spcBef>
                  <a:spcPct val="0"/>
                </a:spcBef>
                <a:buFontTx/>
                <a:buNone/>
              </a:pPr>
              <a:r>
                <a:rPr lang="en-US" altLang="en-US" sz="2205" b="1">
                  <a:solidFill>
                    <a:schemeClr val="tx2"/>
                  </a:solidFill>
                  <a:latin typeface="Arial" pitchFamily="34" charset="0"/>
                </a:rPr>
                <a:t>32     34</a:t>
              </a:r>
            </a:p>
          </p:txBody>
        </p:sp>
        <p:sp>
          <p:nvSpPr>
            <p:cNvPr id="37959" name="Rectangle 71"/>
            <p:cNvSpPr>
              <a:spLocks noChangeArrowheads="1"/>
            </p:cNvSpPr>
            <p:nvPr/>
          </p:nvSpPr>
          <p:spPr bwMode="auto">
            <a:xfrm>
              <a:off x="2748" y="3690"/>
              <a:ext cx="81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9746" tIns="48998" rIns="99746" bIns="48998">
              <a:spAutoFit/>
            </a:bodyPr>
            <a:lstStyle>
              <a:lvl1pPr>
                <a:spcBef>
                  <a:spcPct val="20000"/>
                </a:spcBef>
                <a:buFont typeface="Arial" pitchFamily="34" charset="0"/>
                <a:buChar char="•"/>
                <a:defRPr sz="3200">
                  <a:solidFill>
                    <a:schemeClr val="tx1"/>
                  </a:solidFill>
                  <a:latin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spcBef>
                  <a:spcPct val="0"/>
                </a:spcBef>
                <a:buFontTx/>
                <a:buNone/>
              </a:pPr>
              <a:r>
                <a:rPr lang="en-US" altLang="en-US" sz="2205" b="1">
                  <a:solidFill>
                    <a:schemeClr val="tx2"/>
                  </a:solidFill>
                  <a:latin typeface="Arial" pitchFamily="34" charset="0"/>
                </a:rPr>
                <a:t>Quantity </a:t>
              </a:r>
            </a:p>
          </p:txBody>
        </p:sp>
        <p:sp>
          <p:nvSpPr>
            <p:cNvPr id="37960" name="Freeform 72"/>
            <p:cNvSpPr>
              <a:spLocks/>
            </p:cNvSpPr>
            <p:nvPr/>
          </p:nvSpPr>
          <p:spPr bwMode="auto">
            <a:xfrm>
              <a:off x="1441" y="2182"/>
              <a:ext cx="2040" cy="874"/>
            </a:xfrm>
            <a:custGeom>
              <a:avLst/>
              <a:gdLst>
                <a:gd name="T0" fmla="*/ 0 w 2040"/>
                <a:gd name="T1" fmla="*/ 873 h 874"/>
                <a:gd name="T2" fmla="*/ 424 w 2040"/>
                <a:gd name="T3" fmla="*/ 625 h 874"/>
                <a:gd name="T4" fmla="*/ 751 w 2040"/>
                <a:gd name="T5" fmla="*/ 454 h 874"/>
                <a:gd name="T6" fmla="*/ 1006 w 2040"/>
                <a:gd name="T7" fmla="*/ 339 h 874"/>
                <a:gd name="T8" fmla="*/ 1212 w 2040"/>
                <a:gd name="T9" fmla="*/ 265 h 874"/>
                <a:gd name="T10" fmla="*/ 1393 w 2040"/>
                <a:gd name="T11" fmla="*/ 211 h 874"/>
                <a:gd name="T12" fmla="*/ 1576 w 2040"/>
                <a:gd name="T13" fmla="*/ 161 h 874"/>
                <a:gd name="T14" fmla="*/ 1783 w 2040"/>
                <a:gd name="T15" fmla="*/ 98 h 874"/>
                <a:gd name="T16" fmla="*/ 2039 w 2040"/>
                <a:gd name="T17" fmla="*/ 0 h 87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040"/>
                <a:gd name="T28" fmla="*/ 0 h 874"/>
                <a:gd name="T29" fmla="*/ 2040 w 2040"/>
                <a:gd name="T30" fmla="*/ 874 h 87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040" h="874">
                  <a:moveTo>
                    <a:pt x="0" y="873"/>
                  </a:moveTo>
                  <a:lnTo>
                    <a:pt x="424" y="625"/>
                  </a:lnTo>
                  <a:lnTo>
                    <a:pt x="751" y="454"/>
                  </a:lnTo>
                  <a:lnTo>
                    <a:pt x="1006" y="339"/>
                  </a:lnTo>
                  <a:lnTo>
                    <a:pt x="1212" y="265"/>
                  </a:lnTo>
                  <a:lnTo>
                    <a:pt x="1393" y="211"/>
                  </a:lnTo>
                  <a:lnTo>
                    <a:pt x="1576" y="161"/>
                  </a:lnTo>
                  <a:lnTo>
                    <a:pt x="1783" y="98"/>
                  </a:lnTo>
                  <a:lnTo>
                    <a:pt x="2039" y="0"/>
                  </a:lnTo>
                </a:path>
              </a:pathLst>
            </a:custGeom>
            <a:noFill/>
            <a:ln w="254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7961" name="Freeform 73"/>
            <p:cNvSpPr>
              <a:spLocks/>
            </p:cNvSpPr>
            <p:nvPr/>
          </p:nvSpPr>
          <p:spPr bwMode="auto">
            <a:xfrm>
              <a:off x="3480" y="1128"/>
              <a:ext cx="1605" cy="1055"/>
            </a:xfrm>
            <a:custGeom>
              <a:avLst/>
              <a:gdLst>
                <a:gd name="T0" fmla="*/ 0 w 1605"/>
                <a:gd name="T1" fmla="*/ 1054 h 1055"/>
                <a:gd name="T2" fmla="*/ 110 w 1605"/>
                <a:gd name="T3" fmla="*/ 1008 h 1055"/>
                <a:gd name="T4" fmla="*/ 258 w 1605"/>
                <a:gd name="T5" fmla="*/ 941 h 1055"/>
                <a:gd name="T6" fmla="*/ 436 w 1605"/>
                <a:gd name="T7" fmla="*/ 854 h 1055"/>
                <a:gd name="T8" fmla="*/ 639 w 1605"/>
                <a:gd name="T9" fmla="*/ 741 h 1055"/>
                <a:gd name="T10" fmla="*/ 862 w 1605"/>
                <a:gd name="T11" fmla="*/ 601 h 1055"/>
                <a:gd name="T12" fmla="*/ 1100 w 1605"/>
                <a:gd name="T13" fmla="*/ 434 h 1055"/>
                <a:gd name="T14" fmla="*/ 1350 w 1605"/>
                <a:gd name="T15" fmla="*/ 234 h 1055"/>
                <a:gd name="T16" fmla="*/ 1604 w 1605"/>
                <a:gd name="T17" fmla="*/ 0 h 105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605"/>
                <a:gd name="T28" fmla="*/ 0 h 1055"/>
                <a:gd name="T29" fmla="*/ 1605 w 1605"/>
                <a:gd name="T30" fmla="*/ 1055 h 105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605" h="1055">
                  <a:moveTo>
                    <a:pt x="0" y="1054"/>
                  </a:moveTo>
                  <a:lnTo>
                    <a:pt x="110" y="1008"/>
                  </a:lnTo>
                  <a:lnTo>
                    <a:pt x="258" y="941"/>
                  </a:lnTo>
                  <a:lnTo>
                    <a:pt x="436" y="854"/>
                  </a:lnTo>
                  <a:lnTo>
                    <a:pt x="639" y="741"/>
                  </a:lnTo>
                  <a:lnTo>
                    <a:pt x="862" y="601"/>
                  </a:lnTo>
                  <a:lnTo>
                    <a:pt x="1100" y="434"/>
                  </a:lnTo>
                  <a:lnTo>
                    <a:pt x="1350" y="234"/>
                  </a:lnTo>
                  <a:lnTo>
                    <a:pt x="1604" y="0"/>
                  </a:lnTo>
                </a:path>
              </a:pathLst>
            </a:custGeom>
            <a:noFill/>
            <a:ln w="254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7962" name="Freeform 74"/>
            <p:cNvSpPr>
              <a:spLocks/>
            </p:cNvSpPr>
            <p:nvPr/>
          </p:nvSpPr>
          <p:spPr bwMode="auto">
            <a:xfrm>
              <a:off x="1445" y="2594"/>
              <a:ext cx="1921" cy="828"/>
            </a:xfrm>
            <a:custGeom>
              <a:avLst/>
              <a:gdLst>
                <a:gd name="T0" fmla="*/ 0 w 1921"/>
                <a:gd name="T1" fmla="*/ 827 h 828"/>
                <a:gd name="T2" fmla="*/ 420 w 1921"/>
                <a:gd name="T3" fmla="*/ 639 h 828"/>
                <a:gd name="T4" fmla="*/ 736 w 1921"/>
                <a:gd name="T5" fmla="*/ 500 h 828"/>
                <a:gd name="T6" fmla="*/ 974 w 1921"/>
                <a:gd name="T7" fmla="*/ 394 h 828"/>
                <a:gd name="T8" fmla="*/ 1161 w 1921"/>
                <a:gd name="T9" fmla="*/ 313 h 828"/>
                <a:gd name="T10" fmla="*/ 1323 w 1921"/>
                <a:gd name="T11" fmla="*/ 245 h 828"/>
                <a:gd name="T12" fmla="*/ 1485 w 1921"/>
                <a:gd name="T13" fmla="*/ 177 h 828"/>
                <a:gd name="T14" fmla="*/ 1676 w 1921"/>
                <a:gd name="T15" fmla="*/ 99 h 828"/>
                <a:gd name="T16" fmla="*/ 1920 w 1921"/>
                <a:gd name="T17" fmla="*/ 0 h 82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921"/>
                <a:gd name="T28" fmla="*/ 0 h 828"/>
                <a:gd name="T29" fmla="*/ 1921 w 1921"/>
                <a:gd name="T30" fmla="*/ 828 h 82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921" h="828">
                  <a:moveTo>
                    <a:pt x="0" y="827"/>
                  </a:moveTo>
                  <a:lnTo>
                    <a:pt x="420" y="639"/>
                  </a:lnTo>
                  <a:lnTo>
                    <a:pt x="736" y="500"/>
                  </a:lnTo>
                  <a:lnTo>
                    <a:pt x="974" y="394"/>
                  </a:lnTo>
                  <a:lnTo>
                    <a:pt x="1161" y="313"/>
                  </a:lnTo>
                  <a:lnTo>
                    <a:pt x="1323" y="245"/>
                  </a:lnTo>
                  <a:lnTo>
                    <a:pt x="1485" y="177"/>
                  </a:lnTo>
                  <a:lnTo>
                    <a:pt x="1676" y="99"/>
                  </a:lnTo>
                  <a:lnTo>
                    <a:pt x="1920" y="0"/>
                  </a:lnTo>
                </a:path>
              </a:pathLst>
            </a:custGeom>
            <a:noFill/>
            <a:ln w="254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7963" name="Freeform 75"/>
            <p:cNvSpPr>
              <a:spLocks/>
            </p:cNvSpPr>
            <p:nvPr/>
          </p:nvSpPr>
          <p:spPr bwMode="auto">
            <a:xfrm>
              <a:off x="3365" y="1437"/>
              <a:ext cx="1720" cy="1158"/>
            </a:xfrm>
            <a:custGeom>
              <a:avLst/>
              <a:gdLst>
                <a:gd name="T0" fmla="*/ 0 w 1720"/>
                <a:gd name="T1" fmla="*/ 1157 h 1158"/>
                <a:gd name="T2" fmla="*/ 167 w 1720"/>
                <a:gd name="T3" fmla="*/ 1087 h 1158"/>
                <a:gd name="T4" fmla="*/ 346 w 1720"/>
                <a:gd name="T5" fmla="*/ 1002 h 1158"/>
                <a:gd name="T6" fmla="*/ 539 w 1720"/>
                <a:gd name="T7" fmla="*/ 900 h 1158"/>
                <a:gd name="T8" fmla="*/ 748 w 1720"/>
                <a:gd name="T9" fmla="*/ 775 h 1158"/>
                <a:gd name="T10" fmla="*/ 968 w 1720"/>
                <a:gd name="T11" fmla="*/ 628 h 1158"/>
                <a:gd name="T12" fmla="*/ 1205 w 1720"/>
                <a:gd name="T13" fmla="*/ 451 h 1158"/>
                <a:gd name="T14" fmla="*/ 1454 w 1720"/>
                <a:gd name="T15" fmla="*/ 243 h 1158"/>
                <a:gd name="T16" fmla="*/ 1719 w 1720"/>
                <a:gd name="T17" fmla="*/ 0 h 11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720"/>
                <a:gd name="T28" fmla="*/ 0 h 1158"/>
                <a:gd name="T29" fmla="*/ 1720 w 1720"/>
                <a:gd name="T30" fmla="*/ 1158 h 115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720" h="1158">
                  <a:moveTo>
                    <a:pt x="0" y="1157"/>
                  </a:moveTo>
                  <a:lnTo>
                    <a:pt x="167" y="1087"/>
                  </a:lnTo>
                  <a:lnTo>
                    <a:pt x="346" y="1002"/>
                  </a:lnTo>
                  <a:lnTo>
                    <a:pt x="539" y="900"/>
                  </a:lnTo>
                  <a:lnTo>
                    <a:pt x="748" y="775"/>
                  </a:lnTo>
                  <a:lnTo>
                    <a:pt x="968" y="628"/>
                  </a:lnTo>
                  <a:lnTo>
                    <a:pt x="1205" y="451"/>
                  </a:lnTo>
                  <a:lnTo>
                    <a:pt x="1454" y="243"/>
                  </a:lnTo>
                  <a:lnTo>
                    <a:pt x="1719" y="0"/>
                  </a:lnTo>
                </a:path>
              </a:pathLst>
            </a:custGeom>
            <a:noFill/>
            <a:ln w="254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Tree>
    <p:extLst>
      <p:ext uri="{BB962C8B-B14F-4D97-AF65-F5344CB8AC3E}">
        <p14:creationId xmlns:p14="http://schemas.microsoft.com/office/powerpoint/2010/main" val="3401560974"/>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5F7F0E2C-A18E-4383-A078-5581D5701770}"/>
              </a:ext>
            </a:extLst>
          </p:cNvPr>
          <p:cNvSpPr>
            <a:spLocks noGrp="1" noChangeArrowheads="1"/>
          </p:cNvSpPr>
          <p:nvPr>
            <p:ph type="title"/>
          </p:nvPr>
        </p:nvSpPr>
        <p:spPr/>
        <p:txBody>
          <a:bodyPr/>
          <a:lstStyle/>
          <a:p>
            <a:pPr eaLnBrk="1" hangingPunct="1">
              <a:defRPr/>
            </a:pPr>
            <a:r>
              <a:rPr lang="en-US" altLang="en-US" sz="3968" dirty="0"/>
              <a:t>The Association of Computing Machinery - Women</a:t>
            </a:r>
          </a:p>
        </p:txBody>
      </p:sp>
      <p:pic>
        <p:nvPicPr>
          <p:cNvPr id="5" name="Content Placeholder 4">
            <a:extLst>
              <a:ext uri="{FF2B5EF4-FFF2-40B4-BE49-F238E27FC236}">
                <a16:creationId xmlns:a16="http://schemas.microsoft.com/office/drawing/2014/main" id="{BB7097FB-0143-9647-BA28-BC502E36B6FE}"/>
              </a:ext>
            </a:extLst>
          </p:cNvPr>
          <p:cNvPicPr>
            <a:picLocks noGrp="1" noChangeAspect="1"/>
          </p:cNvPicPr>
          <p:nvPr>
            <p:ph idx="1"/>
          </p:nvPr>
        </p:nvPicPr>
        <p:blipFill>
          <a:blip r:embed="rId3"/>
          <a:stretch>
            <a:fillRect/>
          </a:stretch>
        </p:blipFill>
        <p:spPr>
          <a:xfrm>
            <a:off x="212490" y="1844605"/>
            <a:ext cx="9628422" cy="5023828"/>
          </a:xfrm>
        </p:spPr>
      </p:pic>
    </p:spTree>
    <p:extLst>
      <p:ext uri="{BB962C8B-B14F-4D97-AF65-F5344CB8AC3E}">
        <p14:creationId xmlns:p14="http://schemas.microsoft.com/office/powerpoint/2010/main" val="892066363"/>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Slide Number Placeholder 5"/>
          <p:cNvSpPr>
            <a:spLocks noGrp="1"/>
          </p:cNvSpPr>
          <p:nvPr>
            <p:ph type="sldNum" sz="quarter" idx="12"/>
          </p:nvPr>
        </p:nvSpPr>
        <p:spPr/>
        <p:txBody>
          <a:bodyPr/>
          <a:lstStyle/>
          <a:p>
            <a:pPr>
              <a:defRPr/>
            </a:pPr>
            <a:fld id="{23E5BA66-82A9-4470-931A-85C824BB2BAE}" type="slidenum">
              <a:rPr lang="en-US" smtClean="0"/>
              <a:pPr>
                <a:defRPr/>
              </a:pPr>
              <a:t>30</a:t>
            </a:fld>
            <a:endParaRPr lang="en-US"/>
          </a:p>
        </p:txBody>
      </p:sp>
      <p:sp>
        <p:nvSpPr>
          <p:cNvPr id="39939" name="Rectangle 2"/>
          <p:cNvSpPr>
            <a:spLocks noChangeArrowheads="1"/>
          </p:cNvSpPr>
          <p:nvPr/>
        </p:nvSpPr>
        <p:spPr bwMode="auto">
          <a:xfrm>
            <a:off x="529" y="3581001"/>
            <a:ext cx="65" cy="397673"/>
          </a:xfrm>
          <a:prstGeom prst="rect">
            <a:avLst/>
          </a:prstGeom>
          <a:solidFill>
            <a:schemeClr val="bg1"/>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lIns="0" rIns="0" anchor="ctr">
            <a:spAutoFit/>
          </a:bodyPr>
          <a:lstStyle>
            <a:lvl1pPr>
              <a:spcBef>
                <a:spcPct val="20000"/>
              </a:spcBef>
              <a:buFont typeface="Arial" pitchFamily="34" charset="0"/>
              <a:buChar char="•"/>
              <a:defRPr sz="3200">
                <a:solidFill>
                  <a:schemeClr val="tx1"/>
                </a:solidFill>
                <a:latin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spcBef>
                <a:spcPct val="0"/>
              </a:spcBef>
              <a:buFontTx/>
              <a:buNone/>
            </a:pPr>
            <a:endParaRPr lang="en-US" altLang="en-US" sz="1984">
              <a:latin typeface="Times New Roman" pitchFamily="18" charset="0"/>
            </a:endParaRPr>
          </a:p>
        </p:txBody>
      </p:sp>
      <p:sp>
        <p:nvSpPr>
          <p:cNvPr id="39940" name="Rectangle 3"/>
          <p:cNvSpPr>
            <a:spLocks noGrp="1" noChangeArrowheads="1"/>
          </p:cNvSpPr>
          <p:nvPr>
            <p:ph type="title"/>
          </p:nvPr>
        </p:nvSpPr>
        <p:spPr>
          <a:xfrm>
            <a:off x="672500" y="167992"/>
            <a:ext cx="9071610" cy="1259946"/>
          </a:xfrm>
        </p:spPr>
        <p:txBody>
          <a:bodyPr/>
          <a:lstStyle/>
          <a:p>
            <a:pPr algn="ctr"/>
            <a:r>
              <a:rPr lang="en-US" altLang="en-US" sz="3527" dirty="0"/>
              <a:t>Intel Example</a:t>
            </a:r>
            <a:br>
              <a:rPr lang="en-US" altLang="en-US" sz="3527" dirty="0"/>
            </a:br>
            <a:r>
              <a:rPr lang="en-US" altLang="en-US" sz="3527" dirty="0"/>
              <a:t>Fixed and Variable Costs</a:t>
            </a:r>
            <a:endParaRPr lang="en-US" altLang="en-US" sz="5291" dirty="0"/>
          </a:p>
        </p:txBody>
      </p:sp>
      <p:graphicFrame>
        <p:nvGraphicFramePr>
          <p:cNvPr id="39941" name="Object 2"/>
          <p:cNvGraphicFramePr>
            <a:graphicFrameLocks noChangeAspect="1"/>
          </p:cNvGraphicFramePr>
          <p:nvPr>
            <p:extLst>
              <p:ext uri="{D42A27DB-BD31-4B8C-83A1-F6EECF244321}">
                <p14:modId xmlns:p14="http://schemas.microsoft.com/office/powerpoint/2010/main" val="4070408006"/>
              </p:ext>
            </p:extLst>
          </p:nvPr>
        </p:nvGraphicFramePr>
        <p:xfrm>
          <a:off x="-141288" y="1550050"/>
          <a:ext cx="10363200" cy="6115987"/>
        </p:xfrm>
        <a:graphic>
          <a:graphicData uri="http://schemas.openxmlformats.org/presentationml/2006/ole">
            <mc:AlternateContent xmlns:mc="http://schemas.openxmlformats.org/markup-compatibility/2006">
              <mc:Choice xmlns:v="urn:schemas-microsoft-com:vml" Requires="v">
                <p:oleObj spid="_x0000_s1093" name="Chart" r:id="rId4" imgW="5128569" imgH="3086512" progId="Excel.Chart.8">
                  <p:embed/>
                </p:oleObj>
              </mc:Choice>
              <mc:Fallback>
                <p:oleObj name="Chart" r:id="rId4" imgW="5128569" imgH="3086512" progId="Excel.Chart.8">
                  <p:embed/>
                  <p:pic>
                    <p:nvPicPr>
                      <p:cNvPr id="39941"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1288" y="1550050"/>
                        <a:ext cx="10363200" cy="6115987"/>
                      </a:xfrm>
                      <a:prstGeom prst="rect">
                        <a:avLst/>
                      </a:prstGeom>
                      <a:noFill/>
                      <a:ln>
                        <a:noFill/>
                      </a:ln>
                      <a:effectLst/>
                      <a:extLst/>
                    </p:spPr>
                  </p:pic>
                </p:oleObj>
              </mc:Fallback>
            </mc:AlternateContent>
          </a:graphicData>
        </a:graphic>
      </p:graphicFrame>
    </p:spTree>
    <p:extLst>
      <p:ext uri="{BB962C8B-B14F-4D97-AF65-F5344CB8AC3E}">
        <p14:creationId xmlns:p14="http://schemas.microsoft.com/office/powerpoint/2010/main" val="3847826526"/>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Slide Number Placeholder 5"/>
          <p:cNvSpPr>
            <a:spLocks noGrp="1"/>
          </p:cNvSpPr>
          <p:nvPr>
            <p:ph type="sldNum" sz="quarter" idx="12"/>
          </p:nvPr>
        </p:nvSpPr>
        <p:spPr/>
        <p:txBody>
          <a:bodyPr/>
          <a:lstStyle/>
          <a:p>
            <a:pPr>
              <a:defRPr/>
            </a:pPr>
            <a:fld id="{362535A2-59AB-4401-8A37-78B25870A39C}" type="slidenum">
              <a:rPr lang="en-US" smtClean="0"/>
              <a:pPr>
                <a:defRPr/>
              </a:pPr>
              <a:t>31</a:t>
            </a:fld>
            <a:endParaRPr lang="en-US"/>
          </a:p>
        </p:txBody>
      </p:sp>
      <p:sp>
        <p:nvSpPr>
          <p:cNvPr id="40963" name="Rectangle 2"/>
          <p:cNvSpPr>
            <a:spLocks noChangeArrowheads="1"/>
          </p:cNvSpPr>
          <p:nvPr/>
        </p:nvSpPr>
        <p:spPr bwMode="auto">
          <a:xfrm>
            <a:off x="529" y="3581001"/>
            <a:ext cx="65" cy="397673"/>
          </a:xfrm>
          <a:prstGeom prst="rect">
            <a:avLst/>
          </a:prstGeom>
          <a:solidFill>
            <a:schemeClr val="bg1"/>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lIns="0" rIns="0" anchor="ctr">
            <a:spAutoFit/>
          </a:bodyPr>
          <a:lstStyle>
            <a:lvl1pPr>
              <a:spcBef>
                <a:spcPct val="20000"/>
              </a:spcBef>
              <a:buFont typeface="Arial" pitchFamily="34" charset="0"/>
              <a:buChar char="•"/>
              <a:defRPr sz="3200">
                <a:solidFill>
                  <a:schemeClr val="tx1"/>
                </a:solidFill>
                <a:latin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spcBef>
                <a:spcPct val="0"/>
              </a:spcBef>
              <a:buFontTx/>
              <a:buNone/>
            </a:pPr>
            <a:endParaRPr lang="en-US" altLang="en-US" sz="1984">
              <a:latin typeface="Times New Roman" pitchFamily="18" charset="0"/>
            </a:endParaRPr>
          </a:p>
        </p:txBody>
      </p:sp>
      <p:sp>
        <p:nvSpPr>
          <p:cNvPr id="40964" name="Rectangle 3"/>
          <p:cNvSpPr>
            <a:spLocks noGrp="1" noChangeArrowheads="1"/>
          </p:cNvSpPr>
          <p:nvPr>
            <p:ph type="title"/>
          </p:nvPr>
        </p:nvSpPr>
        <p:spPr>
          <a:xfrm>
            <a:off x="672500" y="167992"/>
            <a:ext cx="9071610" cy="1259946"/>
          </a:xfrm>
        </p:spPr>
        <p:txBody>
          <a:bodyPr/>
          <a:lstStyle/>
          <a:p>
            <a:pPr algn="ctr"/>
            <a:r>
              <a:rPr lang="en-US" altLang="en-US" sz="3527" dirty="0"/>
              <a:t>Intel Example</a:t>
            </a:r>
            <a:br>
              <a:rPr lang="en-US" altLang="en-US" sz="3527" dirty="0"/>
            </a:br>
            <a:r>
              <a:rPr lang="en-US" altLang="en-US" sz="3527" dirty="0"/>
              <a:t>Average Fixed and Variable Costs</a:t>
            </a:r>
            <a:endParaRPr lang="en-US" altLang="en-US" sz="5291" u="sng" dirty="0">
              <a:solidFill>
                <a:schemeClr val="tx2"/>
              </a:solidFill>
            </a:endParaRPr>
          </a:p>
        </p:txBody>
      </p:sp>
      <p:graphicFrame>
        <p:nvGraphicFramePr>
          <p:cNvPr id="40965" name="Object 2"/>
          <p:cNvGraphicFramePr>
            <a:graphicFrameLocks noChangeAspect="1"/>
          </p:cNvGraphicFramePr>
          <p:nvPr>
            <p:extLst>
              <p:ext uri="{D42A27DB-BD31-4B8C-83A1-F6EECF244321}">
                <p14:modId xmlns:p14="http://schemas.microsoft.com/office/powerpoint/2010/main" val="2459376995"/>
              </p:ext>
            </p:extLst>
          </p:nvPr>
        </p:nvGraphicFramePr>
        <p:xfrm>
          <a:off x="-141287" y="1352692"/>
          <a:ext cx="10305380" cy="6313345"/>
        </p:xfrm>
        <a:graphic>
          <a:graphicData uri="http://schemas.openxmlformats.org/presentationml/2006/ole">
            <mc:AlternateContent xmlns:mc="http://schemas.openxmlformats.org/markup-compatibility/2006">
              <mc:Choice xmlns:v="urn:schemas-microsoft-com:vml" Requires="v">
                <p:oleObj spid="_x0000_s2117" name="Chart" r:id="rId4" imgW="5128569" imgH="3086512" progId="Excel.Chart.8">
                  <p:embed/>
                </p:oleObj>
              </mc:Choice>
              <mc:Fallback>
                <p:oleObj name="Chart" r:id="rId4" imgW="5128569" imgH="3086512" progId="Excel.Chart.8">
                  <p:embed/>
                  <p:pic>
                    <p:nvPicPr>
                      <p:cNvPr id="40965"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1287" y="1352692"/>
                        <a:ext cx="10305380" cy="6313345"/>
                      </a:xfrm>
                      <a:prstGeom prst="rect">
                        <a:avLst/>
                      </a:prstGeom>
                      <a:noFill/>
                      <a:ln>
                        <a:noFill/>
                      </a:ln>
                      <a:effectLst/>
                      <a:extLst/>
                    </p:spPr>
                  </p:pic>
                </p:oleObj>
              </mc:Fallback>
            </mc:AlternateContent>
          </a:graphicData>
        </a:graphic>
      </p:graphicFrame>
    </p:spTree>
    <p:extLst>
      <p:ext uri="{BB962C8B-B14F-4D97-AF65-F5344CB8AC3E}">
        <p14:creationId xmlns:p14="http://schemas.microsoft.com/office/powerpoint/2010/main" val="1443251987"/>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1"/>
          <p:cNvSpPr>
            <a:spLocks noGrp="1"/>
          </p:cNvSpPr>
          <p:nvPr>
            <p:ph type="title"/>
          </p:nvPr>
        </p:nvSpPr>
        <p:spPr>
          <a:xfrm>
            <a:off x="604838" y="-360363"/>
            <a:ext cx="8866187" cy="1473200"/>
          </a:xfrm>
        </p:spPr>
        <p:txBody>
          <a:bodyPr/>
          <a:lstStyle/>
          <a:p>
            <a:r>
              <a:rPr lang="en-US" altLang="en-US" sz="3968" dirty="0"/>
              <a:t>Intangible Benefits</a:t>
            </a:r>
          </a:p>
        </p:txBody>
      </p:sp>
      <p:sp>
        <p:nvSpPr>
          <p:cNvPr id="43011" name="Content Placeholder 2"/>
          <p:cNvSpPr>
            <a:spLocks noGrp="1"/>
          </p:cNvSpPr>
          <p:nvPr>
            <p:ph idx="1"/>
          </p:nvPr>
        </p:nvSpPr>
        <p:spPr>
          <a:xfrm>
            <a:off x="168521" y="1595931"/>
            <a:ext cx="9659585" cy="5291773"/>
          </a:xfrm>
        </p:spPr>
        <p:txBody>
          <a:bodyPr/>
          <a:lstStyle/>
          <a:p>
            <a:r>
              <a:rPr lang="en-US" altLang="en-US" dirty="0"/>
              <a:t>Difficult to place monetary value on benefits such as faster time to market; employee, user, customer satisfaction; greater organization agility.</a:t>
            </a:r>
          </a:p>
          <a:p>
            <a:r>
              <a:rPr lang="en-US" altLang="en-US" dirty="0"/>
              <a:t>Desirable benefits may be intuitive yet impossible to quantify such as employee productivity/communication increases associated with using email.</a:t>
            </a:r>
          </a:p>
        </p:txBody>
      </p:sp>
      <p:sp>
        <p:nvSpPr>
          <p:cNvPr id="4" name="Footer Placeholder 3"/>
          <p:cNvSpPr>
            <a:spLocks noGrp="1"/>
          </p:cNvSpPr>
          <p:nvPr>
            <p:ph type="ftr" sz="quarter" idx="11"/>
          </p:nvPr>
        </p:nvSpPr>
        <p:spPr/>
        <p:txBody>
          <a:bodyPr/>
          <a:lstStyle/>
          <a:p>
            <a:pPr>
              <a:defRPr/>
            </a:pPr>
            <a:r>
              <a:rPr lang="en-US" dirty="0"/>
              <a:t>Copyright 2010 John Wiley &amp; Sons, Inc.</a:t>
            </a:r>
          </a:p>
        </p:txBody>
      </p:sp>
    </p:spTree>
    <p:extLst>
      <p:ext uri="{BB962C8B-B14F-4D97-AF65-F5344CB8AC3E}">
        <p14:creationId xmlns:p14="http://schemas.microsoft.com/office/powerpoint/2010/main" val="320038984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itle 1"/>
          <p:cNvSpPr>
            <a:spLocks noGrp="1"/>
          </p:cNvSpPr>
          <p:nvPr>
            <p:ph type="title"/>
          </p:nvPr>
        </p:nvSpPr>
        <p:spPr>
          <a:xfrm>
            <a:off x="604838" y="-334963"/>
            <a:ext cx="8866187" cy="1473200"/>
          </a:xfrm>
        </p:spPr>
        <p:txBody>
          <a:bodyPr/>
          <a:lstStyle/>
          <a:p>
            <a:r>
              <a:rPr lang="en-US" altLang="en-US" sz="4409" dirty="0"/>
              <a:t>Handling Intangible Benefits</a:t>
            </a:r>
          </a:p>
        </p:txBody>
      </p:sp>
      <p:sp>
        <p:nvSpPr>
          <p:cNvPr id="3" name="Content Placeholder 2"/>
          <p:cNvSpPr>
            <a:spLocks noGrp="1"/>
          </p:cNvSpPr>
          <p:nvPr>
            <p:ph idx="1"/>
          </p:nvPr>
        </p:nvSpPr>
        <p:spPr/>
        <p:txBody>
          <a:bodyPr>
            <a:normAutofit lnSpcReduction="10000"/>
          </a:bodyPr>
          <a:lstStyle/>
          <a:p>
            <a:pPr>
              <a:buFont typeface="Arial" charset="0"/>
              <a:buChar char="•"/>
              <a:defRPr/>
            </a:pPr>
            <a:r>
              <a:rPr lang="en-US" dirty="0"/>
              <a:t>Estimate monetary values &amp; conduct financial analysis.  Accuracy is suspect.</a:t>
            </a:r>
          </a:p>
          <a:p>
            <a:pPr>
              <a:buFont typeface="Arial" charset="0"/>
              <a:buChar char="•"/>
              <a:defRPr/>
            </a:pPr>
            <a:r>
              <a:rPr lang="en-US" dirty="0"/>
              <a:t>Supplement hard financial metrics with soft ones that may be strategic in nature such as customer &amp; partner satisfaction, customer loyalty, response time to competitive actions.</a:t>
            </a:r>
          </a:p>
          <a:p>
            <a:pPr>
              <a:buFont typeface="Arial" charset="0"/>
              <a:buChar char="•"/>
              <a:defRPr/>
            </a:pPr>
            <a:r>
              <a:rPr lang="en-US" dirty="0"/>
              <a:t>Pay attention to benefits that may surface over time not previously recognized.</a:t>
            </a:r>
          </a:p>
          <a:p>
            <a:pPr>
              <a:buFont typeface="Arial" charset="0"/>
              <a:buChar char="•"/>
              <a:defRPr/>
            </a:pPr>
            <a:r>
              <a:rPr lang="en-US" dirty="0"/>
              <a:t>Benefit, cost, opportunities &amp; risks are all important considerations.</a:t>
            </a:r>
          </a:p>
        </p:txBody>
      </p:sp>
      <p:sp>
        <p:nvSpPr>
          <p:cNvPr id="4" name="Footer Placeholder 3"/>
          <p:cNvSpPr>
            <a:spLocks noGrp="1"/>
          </p:cNvSpPr>
          <p:nvPr>
            <p:ph type="ftr" sz="quarter" idx="11"/>
          </p:nvPr>
        </p:nvSpPr>
        <p:spPr/>
        <p:txBody>
          <a:bodyPr/>
          <a:lstStyle/>
          <a:p>
            <a:pPr>
              <a:defRPr/>
            </a:pPr>
            <a:r>
              <a:rPr lang="en-US" dirty="0"/>
              <a:t>Copyright 2010 John Wiley &amp; Sons, Inc.</a:t>
            </a:r>
          </a:p>
        </p:txBody>
      </p:sp>
    </p:spTree>
    <p:extLst>
      <p:ext uri="{BB962C8B-B14F-4D97-AF65-F5344CB8AC3E}">
        <p14:creationId xmlns:p14="http://schemas.microsoft.com/office/powerpoint/2010/main" val="170917479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9" name="Rectangle 2"/>
          <p:cNvSpPr>
            <a:spLocks noGrp="1" noChangeArrowheads="1"/>
          </p:cNvSpPr>
          <p:nvPr>
            <p:ph type="title"/>
          </p:nvPr>
        </p:nvSpPr>
        <p:spPr>
          <a:xfrm>
            <a:off x="1077912" y="-182563"/>
            <a:ext cx="8231646" cy="1259946"/>
          </a:xfrm>
          <a:noFill/>
        </p:spPr>
        <p:txBody>
          <a:bodyPr vert="horz" wrap="square" lIns="0" tIns="50397" rIns="0" bIns="50397" numCol="1" anchor="b" anchorCtr="0" compatLnSpc="1">
            <a:prstTxWarp prst="textNoShape">
              <a:avLst/>
            </a:prstTxWarp>
          </a:bodyPr>
          <a:lstStyle/>
          <a:p>
            <a:r>
              <a:rPr lang="en-CA" altLang="zh-TW" dirty="0"/>
              <a:t>Cost-</a:t>
            </a:r>
            <a:r>
              <a:rPr lang="en-US" altLang="en-US" dirty="0"/>
              <a:t>Benefit Analyses</a:t>
            </a:r>
            <a:endParaRPr lang="en-US" altLang="en-US" sz="3968" dirty="0"/>
          </a:p>
        </p:txBody>
      </p:sp>
      <p:sp>
        <p:nvSpPr>
          <p:cNvPr id="45060" name="Rectangle 3"/>
          <p:cNvSpPr>
            <a:spLocks noGrp="1" noChangeArrowheads="1"/>
          </p:cNvSpPr>
          <p:nvPr>
            <p:ph type="body" idx="1"/>
          </p:nvPr>
        </p:nvSpPr>
        <p:spPr>
          <a:xfrm>
            <a:off x="336514" y="1595931"/>
            <a:ext cx="9407596" cy="5459765"/>
          </a:xfrm>
          <a:noFill/>
        </p:spPr>
        <p:txBody>
          <a:bodyPr/>
          <a:lstStyle/>
          <a:p>
            <a:pPr marL="524970" indent="-524970">
              <a:lnSpc>
                <a:spcPct val="90000"/>
              </a:lnSpc>
              <a:spcBef>
                <a:spcPct val="45000"/>
              </a:spcBef>
              <a:tabLst>
                <a:tab pos="316733" algn="l"/>
              </a:tabLst>
            </a:pPr>
            <a:r>
              <a:rPr lang="en-US" altLang="zh-CN" sz="3086" dirty="0"/>
              <a:t>In </a:t>
            </a:r>
            <a:r>
              <a:rPr lang="en-US" altLang="zh-CN" sz="3086" b="1" dirty="0"/>
              <a:t>Net present value (NPV) </a:t>
            </a:r>
            <a:r>
              <a:rPr lang="en-US" altLang="zh-CN" sz="3086" dirty="0"/>
              <a:t>calculations analysts convert future values of benefits to their present-value equivalent by discounting them at the organization</a:t>
            </a:r>
            <a:r>
              <a:rPr lang="en-US" altLang="zh-CN" sz="3086" dirty="0">
                <a:latin typeface="Verdana" pitchFamily="34" charset="0"/>
              </a:rPr>
              <a:t>’</a:t>
            </a:r>
            <a:r>
              <a:rPr lang="en-US" altLang="zh-CN" sz="3086" dirty="0"/>
              <a:t>s cost of funds. They then compare the present value of the future benefits to the cost required to achieve those benefits.</a:t>
            </a:r>
          </a:p>
          <a:p>
            <a:pPr marL="524970" indent="-524970">
              <a:lnSpc>
                <a:spcPct val="90000"/>
              </a:lnSpc>
              <a:spcBef>
                <a:spcPct val="45000"/>
              </a:spcBef>
              <a:tabLst>
                <a:tab pos="316733" algn="l"/>
              </a:tabLst>
            </a:pPr>
            <a:r>
              <a:rPr lang="en-US" altLang="zh-TW" sz="3086" b="1" dirty="0"/>
              <a:t>Return on investment (ROI) </a:t>
            </a:r>
            <a:r>
              <a:rPr lang="en-US" altLang="zh-TW" sz="3086" dirty="0"/>
              <a:t>measures the effectiveness of management in generating profits with its available assets (the higher the better). It is calculated by dividing net income attributable to a project by the average assets invested in the project.</a:t>
            </a:r>
            <a:endParaRPr lang="en-CA" altLang="zh-TW" sz="3086" dirty="0"/>
          </a:p>
        </p:txBody>
      </p:sp>
    </p:spTree>
    <p:extLst>
      <p:ext uri="{BB962C8B-B14F-4D97-AF65-F5344CB8AC3E}">
        <p14:creationId xmlns:p14="http://schemas.microsoft.com/office/powerpoint/2010/main" val="983450204"/>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ChangeArrowheads="1"/>
          </p:cNvSpPr>
          <p:nvPr/>
        </p:nvSpPr>
        <p:spPr bwMode="auto">
          <a:xfrm>
            <a:off x="529" y="3581001"/>
            <a:ext cx="65" cy="397673"/>
          </a:xfrm>
          <a:prstGeom prst="rect">
            <a:avLst/>
          </a:prstGeom>
          <a:solidFill>
            <a:schemeClr val="bg1"/>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lIns="0" rIns="0" anchor="ctr">
            <a:spAutoFit/>
          </a:bodyPr>
          <a:lstStyle>
            <a:lvl1pPr>
              <a:spcBef>
                <a:spcPct val="20000"/>
              </a:spcBef>
              <a:buFont typeface="Arial" pitchFamily="34" charset="0"/>
              <a:buChar char="•"/>
              <a:defRPr sz="3200">
                <a:solidFill>
                  <a:schemeClr val="tx1"/>
                </a:solidFill>
                <a:latin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spcBef>
                <a:spcPct val="0"/>
              </a:spcBef>
              <a:buFontTx/>
              <a:buNone/>
            </a:pPr>
            <a:endParaRPr lang="en-US" altLang="en-US" sz="1984">
              <a:latin typeface="Times New Roman" pitchFamily="18" charset="0"/>
            </a:endParaRPr>
          </a:p>
        </p:txBody>
      </p:sp>
      <p:sp>
        <p:nvSpPr>
          <p:cNvPr id="46083" name="Rectangle 3"/>
          <p:cNvSpPr>
            <a:spLocks noGrp="1" noChangeArrowheads="1"/>
          </p:cNvSpPr>
          <p:nvPr>
            <p:ph type="title"/>
          </p:nvPr>
        </p:nvSpPr>
        <p:spPr>
          <a:xfrm>
            <a:off x="756496" y="1439262"/>
            <a:ext cx="8567632" cy="587975"/>
          </a:xfrm>
          <a:noFill/>
        </p:spPr>
        <p:txBody>
          <a:bodyPr vert="horz" wrap="square" lIns="101496" tIns="50748" rIns="101496" bIns="50748" numCol="1" anchor="b" anchorCtr="0" compatLnSpc="1">
            <a:prstTxWarp prst="textNoShape">
              <a:avLst/>
            </a:prstTxWarp>
          </a:bodyPr>
          <a:lstStyle/>
          <a:p>
            <a:pPr algn="ctr"/>
            <a:r>
              <a:rPr lang="en-US" altLang="en-US" b="1" dirty="0"/>
              <a:t>Future Value and Present Value</a:t>
            </a:r>
            <a:r>
              <a:rPr lang="en-US" altLang="en-US" sz="3086" b="1" dirty="0"/>
              <a:t> </a:t>
            </a:r>
          </a:p>
        </p:txBody>
      </p:sp>
      <p:pic>
        <p:nvPicPr>
          <p:cNvPr id="46084" name="Picture 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312" y="2865437"/>
            <a:ext cx="9916584" cy="4694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88470814"/>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7" name="Rectangle 2"/>
          <p:cNvSpPr>
            <a:spLocks noChangeArrowheads="1"/>
          </p:cNvSpPr>
          <p:nvPr/>
        </p:nvSpPr>
        <p:spPr bwMode="auto">
          <a:xfrm>
            <a:off x="529" y="3581001"/>
            <a:ext cx="65" cy="397673"/>
          </a:xfrm>
          <a:prstGeom prst="rect">
            <a:avLst/>
          </a:prstGeom>
          <a:solidFill>
            <a:schemeClr val="bg1"/>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lIns="0" rIns="0" anchor="ctr">
            <a:spAutoFit/>
          </a:bodyPr>
          <a:lstStyle>
            <a:lvl1pPr>
              <a:spcBef>
                <a:spcPct val="20000"/>
              </a:spcBef>
              <a:buFont typeface="Arial" pitchFamily="34" charset="0"/>
              <a:buChar char="•"/>
              <a:defRPr sz="3200">
                <a:solidFill>
                  <a:schemeClr val="tx1"/>
                </a:solidFill>
                <a:latin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spcBef>
                <a:spcPct val="0"/>
              </a:spcBef>
              <a:buFontTx/>
              <a:buNone/>
            </a:pPr>
            <a:endParaRPr lang="en-US" altLang="en-US" sz="1984">
              <a:latin typeface="Times New Roman" pitchFamily="18" charset="0"/>
            </a:endParaRPr>
          </a:p>
        </p:txBody>
      </p:sp>
      <p:sp>
        <p:nvSpPr>
          <p:cNvPr id="47108" name="Rectangle 3"/>
          <p:cNvSpPr>
            <a:spLocks noGrp="1" noChangeArrowheads="1"/>
          </p:cNvSpPr>
          <p:nvPr>
            <p:ph type="title"/>
          </p:nvPr>
        </p:nvSpPr>
        <p:spPr>
          <a:xfrm>
            <a:off x="924489" y="587974"/>
            <a:ext cx="8590381" cy="1259946"/>
          </a:xfrm>
        </p:spPr>
        <p:txBody>
          <a:bodyPr/>
          <a:lstStyle/>
          <a:p>
            <a:pPr algn="ctr"/>
            <a:r>
              <a:rPr lang="en-US" altLang="en-US" dirty="0"/>
              <a:t>Net Present Value Analysis</a:t>
            </a:r>
          </a:p>
        </p:txBody>
      </p:sp>
      <p:sp>
        <p:nvSpPr>
          <p:cNvPr id="47109" name="Line 4"/>
          <p:cNvSpPr>
            <a:spLocks noChangeShapeType="1"/>
          </p:cNvSpPr>
          <p:nvPr/>
        </p:nvSpPr>
        <p:spPr bwMode="auto">
          <a:xfrm flipH="1">
            <a:off x="2940402" y="3107866"/>
            <a:ext cx="503978" cy="0"/>
          </a:xfrm>
          <a:prstGeom prst="line">
            <a:avLst/>
          </a:prstGeom>
          <a:noFill/>
          <a:ln w="38100">
            <a:solidFill>
              <a:srgbClr val="1F497D"/>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47110" name="Line 5"/>
          <p:cNvSpPr>
            <a:spLocks noChangeShapeType="1"/>
          </p:cNvSpPr>
          <p:nvPr/>
        </p:nvSpPr>
        <p:spPr bwMode="auto">
          <a:xfrm>
            <a:off x="2940402" y="3107866"/>
            <a:ext cx="335986" cy="251989"/>
          </a:xfrm>
          <a:prstGeom prst="line">
            <a:avLst/>
          </a:prstGeom>
          <a:noFill/>
          <a:ln w="38100">
            <a:solidFill>
              <a:srgbClr val="1F497D"/>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47111" name="Line 6"/>
          <p:cNvSpPr>
            <a:spLocks noChangeShapeType="1"/>
          </p:cNvSpPr>
          <p:nvPr/>
        </p:nvSpPr>
        <p:spPr bwMode="auto">
          <a:xfrm flipH="1">
            <a:off x="2940402" y="3359855"/>
            <a:ext cx="335986" cy="335986"/>
          </a:xfrm>
          <a:prstGeom prst="line">
            <a:avLst/>
          </a:prstGeom>
          <a:noFill/>
          <a:ln w="38100">
            <a:solidFill>
              <a:srgbClr val="1F497D"/>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47112" name="Line 7"/>
          <p:cNvSpPr>
            <a:spLocks noChangeShapeType="1"/>
          </p:cNvSpPr>
          <p:nvPr/>
        </p:nvSpPr>
        <p:spPr bwMode="auto">
          <a:xfrm flipV="1">
            <a:off x="2940402" y="3695841"/>
            <a:ext cx="503978" cy="0"/>
          </a:xfrm>
          <a:prstGeom prst="line">
            <a:avLst/>
          </a:prstGeom>
          <a:noFill/>
          <a:ln w="38100">
            <a:solidFill>
              <a:srgbClr val="1F497D"/>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47113" name="Text Box 8"/>
          <p:cNvSpPr txBox="1">
            <a:spLocks noChangeArrowheads="1"/>
          </p:cNvSpPr>
          <p:nvPr/>
        </p:nvSpPr>
        <p:spPr bwMode="auto">
          <a:xfrm>
            <a:off x="924489" y="3023870"/>
            <a:ext cx="1679928" cy="7029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itchFamily="34" charset="0"/>
              <a:buChar char="•"/>
              <a:defRPr sz="3200">
                <a:solidFill>
                  <a:schemeClr val="tx1"/>
                </a:solidFill>
                <a:latin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eaLnBrk="1" hangingPunct="1">
              <a:spcBef>
                <a:spcPct val="50000"/>
              </a:spcBef>
              <a:buFontTx/>
              <a:buNone/>
            </a:pPr>
            <a:r>
              <a:rPr lang="en-US" altLang="en-US" sz="3968" dirty="0">
                <a:solidFill>
                  <a:schemeClr val="tx2"/>
                </a:solidFill>
                <a:latin typeface="Tahoma" pitchFamily="34" charset="0"/>
              </a:rPr>
              <a:t>NPV =</a:t>
            </a:r>
          </a:p>
        </p:txBody>
      </p:sp>
      <p:sp>
        <p:nvSpPr>
          <p:cNvPr id="47114" name="Text Box 9"/>
          <p:cNvSpPr txBox="1">
            <a:spLocks noChangeArrowheads="1"/>
          </p:cNvSpPr>
          <p:nvPr/>
        </p:nvSpPr>
        <p:spPr bwMode="auto">
          <a:xfrm>
            <a:off x="2688413" y="3779837"/>
            <a:ext cx="1091953" cy="499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itchFamily="34" charset="0"/>
              <a:buChar char="•"/>
              <a:defRPr sz="3200">
                <a:solidFill>
                  <a:schemeClr val="tx1"/>
                </a:solidFill>
                <a:latin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eaLnBrk="1" hangingPunct="1">
              <a:spcBef>
                <a:spcPct val="50000"/>
              </a:spcBef>
              <a:buFontTx/>
              <a:buNone/>
            </a:pPr>
            <a:r>
              <a:rPr lang="en-US" altLang="en-US" sz="2646">
                <a:solidFill>
                  <a:schemeClr val="tx2"/>
                </a:solidFill>
                <a:latin typeface="Tahoma" pitchFamily="34" charset="0"/>
              </a:rPr>
              <a:t>t = 0</a:t>
            </a:r>
          </a:p>
        </p:txBody>
      </p:sp>
      <p:sp>
        <p:nvSpPr>
          <p:cNvPr id="47115" name="Text Box 10"/>
          <p:cNvSpPr txBox="1">
            <a:spLocks noChangeArrowheads="1"/>
          </p:cNvSpPr>
          <p:nvPr/>
        </p:nvSpPr>
        <p:spPr bwMode="auto">
          <a:xfrm>
            <a:off x="2940402" y="2603887"/>
            <a:ext cx="755968" cy="499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itchFamily="34" charset="0"/>
              <a:buChar char="•"/>
              <a:defRPr sz="3200">
                <a:solidFill>
                  <a:schemeClr val="tx1"/>
                </a:solidFill>
                <a:latin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eaLnBrk="1" hangingPunct="1">
              <a:spcBef>
                <a:spcPct val="50000"/>
              </a:spcBef>
              <a:buFontTx/>
              <a:buNone/>
            </a:pPr>
            <a:r>
              <a:rPr lang="en-US" altLang="en-US" sz="2646">
                <a:solidFill>
                  <a:schemeClr val="tx2"/>
                </a:solidFill>
                <a:latin typeface="Tahoma" pitchFamily="34" charset="0"/>
              </a:rPr>
              <a:t>n</a:t>
            </a:r>
          </a:p>
        </p:txBody>
      </p:sp>
      <p:sp>
        <p:nvSpPr>
          <p:cNvPr id="47116" name="Text Box 11"/>
          <p:cNvSpPr txBox="1">
            <a:spLocks noChangeArrowheads="1"/>
          </p:cNvSpPr>
          <p:nvPr/>
        </p:nvSpPr>
        <p:spPr bwMode="auto">
          <a:xfrm>
            <a:off x="3528377" y="2603888"/>
            <a:ext cx="2603888" cy="16189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itchFamily="34" charset="0"/>
              <a:buChar char="•"/>
              <a:defRPr sz="3200">
                <a:solidFill>
                  <a:schemeClr val="tx1"/>
                </a:solidFill>
                <a:latin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eaLnBrk="1" hangingPunct="1">
              <a:spcBef>
                <a:spcPct val="50000"/>
              </a:spcBef>
              <a:buFontTx/>
              <a:buNone/>
            </a:pPr>
            <a:r>
              <a:rPr lang="en-US" altLang="en-US" sz="3968" dirty="0">
                <a:solidFill>
                  <a:schemeClr val="tx2"/>
                </a:solidFill>
                <a:latin typeface="Tahoma" pitchFamily="34" charset="0"/>
              </a:rPr>
              <a:t>   (</a:t>
            </a:r>
            <a:r>
              <a:rPr lang="en-US" altLang="en-US" sz="3968" dirty="0" err="1">
                <a:solidFill>
                  <a:schemeClr val="tx2"/>
                </a:solidFill>
                <a:latin typeface="Tahoma" pitchFamily="34" charset="0"/>
              </a:rPr>
              <a:t>B</a:t>
            </a:r>
            <a:r>
              <a:rPr lang="en-US" altLang="en-US" sz="3968" baseline="-25000" dirty="0" err="1">
                <a:solidFill>
                  <a:schemeClr val="tx2"/>
                </a:solidFill>
                <a:latin typeface="Tahoma" pitchFamily="34" charset="0"/>
              </a:rPr>
              <a:t>t</a:t>
            </a:r>
            <a:r>
              <a:rPr lang="en-US" altLang="en-US" sz="3968" dirty="0">
                <a:solidFill>
                  <a:schemeClr val="tx2"/>
                </a:solidFill>
                <a:latin typeface="Tahoma" pitchFamily="34" charset="0"/>
              </a:rPr>
              <a:t> – C</a:t>
            </a:r>
            <a:r>
              <a:rPr lang="en-US" altLang="en-US" sz="3968" baseline="-25000" dirty="0">
                <a:solidFill>
                  <a:schemeClr val="tx2"/>
                </a:solidFill>
                <a:latin typeface="Tahoma" pitchFamily="34" charset="0"/>
              </a:rPr>
              <a:t>t</a:t>
            </a:r>
            <a:r>
              <a:rPr lang="en-US" altLang="en-US" sz="3968" dirty="0">
                <a:solidFill>
                  <a:schemeClr val="tx2"/>
                </a:solidFill>
                <a:latin typeface="Tahoma" pitchFamily="34" charset="0"/>
              </a:rPr>
              <a:t>)</a:t>
            </a:r>
            <a:endParaRPr lang="en-US" altLang="en-US" sz="3968" baseline="-25000" dirty="0">
              <a:solidFill>
                <a:schemeClr val="tx2"/>
              </a:solidFill>
              <a:latin typeface="Tahoma" pitchFamily="34" charset="0"/>
            </a:endParaRPr>
          </a:p>
          <a:p>
            <a:pPr eaLnBrk="1" hangingPunct="1">
              <a:spcBef>
                <a:spcPct val="50000"/>
              </a:spcBef>
              <a:buFontTx/>
              <a:buNone/>
            </a:pPr>
            <a:r>
              <a:rPr lang="en-US" altLang="en-US" sz="3968" dirty="0">
                <a:solidFill>
                  <a:schemeClr val="tx2"/>
                </a:solidFill>
                <a:latin typeface="Tahoma" pitchFamily="34" charset="0"/>
              </a:rPr>
              <a:t>     (1+i)</a:t>
            </a:r>
            <a:r>
              <a:rPr lang="en-US" altLang="en-US" sz="3968" baseline="30000" dirty="0">
                <a:solidFill>
                  <a:schemeClr val="tx2"/>
                </a:solidFill>
                <a:latin typeface="Tahoma" pitchFamily="34" charset="0"/>
              </a:rPr>
              <a:t>t</a:t>
            </a:r>
            <a:endParaRPr lang="en-US" altLang="en-US" sz="3968" dirty="0">
              <a:solidFill>
                <a:schemeClr val="tx2"/>
              </a:solidFill>
              <a:latin typeface="Tahoma" pitchFamily="34" charset="0"/>
            </a:endParaRPr>
          </a:p>
        </p:txBody>
      </p:sp>
      <p:sp>
        <p:nvSpPr>
          <p:cNvPr id="47117" name="Line 12"/>
          <p:cNvSpPr>
            <a:spLocks noChangeShapeType="1"/>
          </p:cNvSpPr>
          <p:nvPr/>
        </p:nvSpPr>
        <p:spPr bwMode="auto">
          <a:xfrm>
            <a:off x="3948359" y="3443851"/>
            <a:ext cx="2015913" cy="0"/>
          </a:xfrm>
          <a:prstGeom prst="line">
            <a:avLst/>
          </a:prstGeom>
          <a:noFill/>
          <a:ln w="38100">
            <a:solidFill>
              <a:schemeClr val="tx2"/>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47118" name="Text Box 13"/>
          <p:cNvSpPr txBox="1">
            <a:spLocks noChangeArrowheads="1"/>
          </p:cNvSpPr>
          <p:nvPr/>
        </p:nvSpPr>
        <p:spPr bwMode="auto">
          <a:xfrm>
            <a:off x="588504" y="4367812"/>
            <a:ext cx="8063653" cy="35532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itchFamily="34" charset="0"/>
              <a:buChar char="•"/>
              <a:defRPr sz="3200">
                <a:solidFill>
                  <a:schemeClr val="tx1"/>
                </a:solidFill>
                <a:latin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eaLnBrk="1" hangingPunct="1">
              <a:spcBef>
                <a:spcPct val="50000"/>
              </a:spcBef>
              <a:buFontTx/>
              <a:buNone/>
            </a:pPr>
            <a:r>
              <a:rPr lang="en-US" altLang="en-US" sz="2646" dirty="0">
                <a:solidFill>
                  <a:schemeClr val="tx2"/>
                </a:solidFill>
                <a:latin typeface="Tahoma" pitchFamily="34" charset="0"/>
              </a:rPr>
              <a:t>Where:  </a:t>
            </a:r>
            <a:r>
              <a:rPr lang="en-US" altLang="en-US" sz="2646" dirty="0" err="1">
                <a:solidFill>
                  <a:schemeClr val="tx2"/>
                </a:solidFill>
                <a:latin typeface="Tahoma" pitchFamily="34" charset="0"/>
              </a:rPr>
              <a:t>B</a:t>
            </a:r>
            <a:r>
              <a:rPr lang="en-US" altLang="en-US" sz="2646" baseline="-25000" dirty="0" err="1">
                <a:solidFill>
                  <a:schemeClr val="tx2"/>
                </a:solidFill>
                <a:latin typeface="Tahoma" pitchFamily="34" charset="0"/>
              </a:rPr>
              <a:t>t</a:t>
            </a:r>
            <a:r>
              <a:rPr lang="en-US" altLang="en-US" sz="2646" dirty="0">
                <a:solidFill>
                  <a:schemeClr val="tx2"/>
                </a:solidFill>
                <a:latin typeface="Tahoma" pitchFamily="34" charset="0"/>
              </a:rPr>
              <a:t> = Benefits in period t</a:t>
            </a:r>
          </a:p>
          <a:p>
            <a:pPr eaLnBrk="1" hangingPunct="1">
              <a:spcBef>
                <a:spcPct val="50000"/>
              </a:spcBef>
              <a:buFontTx/>
              <a:buNone/>
            </a:pPr>
            <a:r>
              <a:rPr lang="en-US" altLang="en-US" sz="2646" dirty="0">
                <a:solidFill>
                  <a:schemeClr val="tx2"/>
                </a:solidFill>
                <a:latin typeface="Tahoma" pitchFamily="34" charset="0"/>
              </a:rPr>
              <a:t>	   C</a:t>
            </a:r>
            <a:r>
              <a:rPr lang="en-US" altLang="en-US" sz="2646" baseline="-25000" dirty="0">
                <a:solidFill>
                  <a:schemeClr val="tx2"/>
                </a:solidFill>
                <a:latin typeface="Tahoma" pitchFamily="34" charset="0"/>
              </a:rPr>
              <a:t>t </a:t>
            </a:r>
            <a:r>
              <a:rPr lang="en-US" altLang="en-US" sz="2646" dirty="0">
                <a:solidFill>
                  <a:schemeClr val="tx2"/>
                </a:solidFill>
                <a:latin typeface="Tahoma" pitchFamily="34" charset="0"/>
              </a:rPr>
              <a:t>= Costs in period t</a:t>
            </a:r>
          </a:p>
          <a:p>
            <a:pPr eaLnBrk="1" hangingPunct="1">
              <a:spcBef>
                <a:spcPct val="50000"/>
              </a:spcBef>
              <a:buFontTx/>
              <a:buNone/>
            </a:pPr>
            <a:r>
              <a:rPr lang="en-US" altLang="en-US" sz="2646" dirty="0">
                <a:solidFill>
                  <a:schemeClr val="tx2"/>
                </a:solidFill>
                <a:latin typeface="Tahoma" pitchFamily="34" charset="0"/>
              </a:rPr>
              <a:t>	    t  =  Time in years or other period of time</a:t>
            </a:r>
          </a:p>
          <a:p>
            <a:pPr eaLnBrk="1" hangingPunct="1">
              <a:spcBef>
                <a:spcPct val="50000"/>
              </a:spcBef>
              <a:buFontTx/>
              <a:buNone/>
            </a:pPr>
            <a:r>
              <a:rPr lang="en-US" altLang="en-US" sz="2646" dirty="0">
                <a:solidFill>
                  <a:schemeClr val="tx2"/>
                </a:solidFill>
                <a:latin typeface="Tahoma" pitchFamily="34" charset="0"/>
              </a:rPr>
              <a:t>	    I  =  Interest Rate</a:t>
            </a:r>
          </a:p>
          <a:p>
            <a:pPr eaLnBrk="1" hangingPunct="1">
              <a:spcBef>
                <a:spcPct val="50000"/>
              </a:spcBef>
              <a:buFontTx/>
              <a:buNone/>
            </a:pPr>
            <a:r>
              <a:rPr lang="en-US" altLang="en-US" sz="2646" dirty="0">
                <a:solidFill>
                  <a:schemeClr val="tx2"/>
                </a:solidFill>
                <a:latin typeface="Tahoma" pitchFamily="34" charset="0"/>
              </a:rPr>
              <a:t>	    n  =  Number of Periods                </a:t>
            </a:r>
          </a:p>
          <a:p>
            <a:pPr eaLnBrk="1" hangingPunct="1">
              <a:spcBef>
                <a:spcPct val="50000"/>
              </a:spcBef>
              <a:buFontTx/>
              <a:buNone/>
            </a:pPr>
            <a:r>
              <a:rPr lang="en-US" altLang="en-US" sz="2646" dirty="0">
                <a:solidFill>
                  <a:schemeClr val="tx2"/>
                </a:solidFill>
                <a:latin typeface="Tahoma" pitchFamily="34" charset="0"/>
              </a:rPr>
              <a:t>	</a:t>
            </a:r>
          </a:p>
        </p:txBody>
      </p:sp>
    </p:spTree>
    <p:extLst>
      <p:ext uri="{BB962C8B-B14F-4D97-AF65-F5344CB8AC3E}">
        <p14:creationId xmlns:p14="http://schemas.microsoft.com/office/powerpoint/2010/main" val="3247256908"/>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1" name="Rectangle 2"/>
          <p:cNvSpPr>
            <a:spLocks noChangeArrowheads="1"/>
          </p:cNvSpPr>
          <p:nvPr/>
        </p:nvSpPr>
        <p:spPr bwMode="auto">
          <a:xfrm>
            <a:off x="529" y="3581001"/>
            <a:ext cx="65" cy="397673"/>
          </a:xfrm>
          <a:prstGeom prst="rect">
            <a:avLst/>
          </a:prstGeom>
          <a:solidFill>
            <a:schemeClr val="bg1"/>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lIns="0" rIns="0" anchor="ctr">
            <a:spAutoFit/>
          </a:bodyPr>
          <a:lstStyle>
            <a:lvl1pPr>
              <a:spcBef>
                <a:spcPct val="20000"/>
              </a:spcBef>
              <a:buFont typeface="Arial" pitchFamily="34" charset="0"/>
              <a:buChar char="•"/>
              <a:defRPr sz="3200">
                <a:solidFill>
                  <a:schemeClr val="tx1"/>
                </a:solidFill>
                <a:latin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spcBef>
                <a:spcPct val="0"/>
              </a:spcBef>
              <a:buFontTx/>
              <a:buNone/>
            </a:pPr>
            <a:endParaRPr lang="en-US" altLang="en-US" sz="1984">
              <a:latin typeface="Times New Roman" pitchFamily="18" charset="0"/>
            </a:endParaRPr>
          </a:p>
        </p:txBody>
      </p:sp>
      <p:sp>
        <p:nvSpPr>
          <p:cNvPr id="48132" name="Rectangle 3"/>
          <p:cNvSpPr>
            <a:spLocks noGrp="1" noChangeArrowheads="1"/>
          </p:cNvSpPr>
          <p:nvPr>
            <p:ph type="title"/>
          </p:nvPr>
        </p:nvSpPr>
        <p:spPr>
          <a:xfrm>
            <a:off x="420511" y="-1"/>
            <a:ext cx="9439094" cy="1259946"/>
          </a:xfrm>
        </p:spPr>
        <p:txBody>
          <a:bodyPr/>
          <a:lstStyle/>
          <a:p>
            <a:pPr algn="ctr"/>
            <a:r>
              <a:rPr lang="en-US" altLang="en-US" sz="3527" dirty="0"/>
              <a:t>Net Present Value Analysis</a:t>
            </a:r>
            <a:br>
              <a:rPr lang="en-US" altLang="en-US" sz="3527" dirty="0"/>
            </a:br>
            <a:r>
              <a:rPr lang="en-US" altLang="en-US" sz="3527" dirty="0"/>
              <a:t> of Library Information System</a:t>
            </a:r>
          </a:p>
        </p:txBody>
      </p:sp>
      <p:graphicFrame>
        <p:nvGraphicFramePr>
          <p:cNvPr id="430084" name="Group 4"/>
          <p:cNvGraphicFramePr>
            <a:graphicFrameLocks noGrp="1"/>
          </p:cNvGraphicFramePr>
          <p:nvPr>
            <p:extLst>
              <p:ext uri="{D42A27DB-BD31-4B8C-83A1-F6EECF244321}">
                <p14:modId xmlns:p14="http://schemas.microsoft.com/office/powerpoint/2010/main" val="3394037982"/>
              </p:ext>
            </p:extLst>
          </p:nvPr>
        </p:nvGraphicFramePr>
        <p:xfrm>
          <a:off x="527" y="2003447"/>
          <a:ext cx="10080097" cy="4976790"/>
        </p:xfrm>
        <a:graphic>
          <a:graphicData uri="http://schemas.openxmlformats.org/drawingml/2006/table">
            <a:tbl>
              <a:tblPr/>
              <a:tblGrid>
                <a:gridCol w="1033856">
                  <a:extLst>
                    <a:ext uri="{9D8B030D-6E8A-4147-A177-3AD203B41FA5}">
                      <a16:colId xmlns:a16="http://schemas.microsoft.com/office/drawing/2014/main" val="20000"/>
                    </a:ext>
                  </a:extLst>
                </a:gridCol>
                <a:gridCol w="2999260">
                  <a:extLst>
                    <a:ext uri="{9D8B030D-6E8A-4147-A177-3AD203B41FA5}">
                      <a16:colId xmlns:a16="http://schemas.microsoft.com/office/drawing/2014/main" val="20001"/>
                    </a:ext>
                  </a:extLst>
                </a:gridCol>
                <a:gridCol w="2013866">
                  <a:extLst>
                    <a:ext uri="{9D8B030D-6E8A-4147-A177-3AD203B41FA5}">
                      <a16:colId xmlns:a16="http://schemas.microsoft.com/office/drawing/2014/main" val="20002"/>
                    </a:ext>
                  </a:extLst>
                </a:gridCol>
                <a:gridCol w="2017455">
                  <a:extLst>
                    <a:ext uri="{9D8B030D-6E8A-4147-A177-3AD203B41FA5}">
                      <a16:colId xmlns:a16="http://schemas.microsoft.com/office/drawing/2014/main" val="20003"/>
                    </a:ext>
                  </a:extLst>
                </a:gridCol>
                <a:gridCol w="2015660">
                  <a:extLst>
                    <a:ext uri="{9D8B030D-6E8A-4147-A177-3AD203B41FA5}">
                      <a16:colId xmlns:a16="http://schemas.microsoft.com/office/drawing/2014/main" val="20004"/>
                    </a:ext>
                  </a:extLst>
                </a:gridCol>
              </a:tblGrid>
              <a:tr h="496979">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Tx/>
                        <a:buNone/>
                        <a:tabLst/>
                      </a:pPr>
                      <a:r>
                        <a:rPr kumimoji="1" lang="en-US" sz="2000" b="1" i="0" u="none" strike="noStrike" cap="none" normalizeH="0" baseline="0" dirty="0">
                          <a:ln>
                            <a:noFill/>
                          </a:ln>
                          <a:solidFill>
                            <a:schemeClr val="tx2"/>
                          </a:solidFill>
                          <a:effectLst/>
                          <a:latin typeface="Tahoma" pitchFamily="34" charset="0"/>
                        </a:rPr>
                        <a:t>Year</a:t>
                      </a:r>
                    </a:p>
                  </a:txBody>
                  <a:tcPr marL="100796" marR="100796" marT="50398" marB="50398"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Tx/>
                        <a:buNone/>
                        <a:tabLst/>
                      </a:pPr>
                      <a:r>
                        <a:rPr kumimoji="1" lang="en-US" sz="2000" b="1" i="0" u="none" strike="noStrike" cap="none" normalizeH="0" baseline="0" dirty="0">
                          <a:ln>
                            <a:noFill/>
                          </a:ln>
                          <a:solidFill>
                            <a:schemeClr val="tx2"/>
                          </a:solidFill>
                          <a:effectLst/>
                          <a:latin typeface="Tahoma" pitchFamily="34" charset="0"/>
                        </a:rPr>
                        <a:t>Event</a:t>
                      </a:r>
                    </a:p>
                  </a:txBody>
                  <a:tcPr marL="100796" marR="100796" marT="50398" marB="50398"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Tx/>
                        <a:buNone/>
                        <a:tabLst/>
                      </a:pPr>
                      <a:r>
                        <a:rPr kumimoji="1" lang="en-US" sz="2000" b="1" i="0" u="none" strike="noStrike" cap="none" normalizeH="0" baseline="0">
                          <a:ln>
                            <a:noFill/>
                          </a:ln>
                          <a:solidFill>
                            <a:schemeClr val="tx2"/>
                          </a:solidFill>
                          <a:effectLst/>
                          <a:latin typeface="Tahoma" pitchFamily="34" charset="0"/>
                        </a:rPr>
                        <a:t>Ann. Benefits</a:t>
                      </a:r>
                    </a:p>
                  </a:txBody>
                  <a:tcPr marL="100796" marR="100796" marT="50398" marB="50398"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Tx/>
                        <a:buNone/>
                        <a:tabLst/>
                      </a:pPr>
                      <a:r>
                        <a:rPr kumimoji="1" lang="en-US" sz="2000" b="1" i="0" u="none" strike="noStrike" cap="none" normalizeH="0" baseline="0">
                          <a:ln>
                            <a:noFill/>
                          </a:ln>
                          <a:solidFill>
                            <a:schemeClr val="tx2"/>
                          </a:solidFill>
                          <a:effectLst/>
                          <a:latin typeface="Tahoma" pitchFamily="34" charset="0"/>
                        </a:rPr>
                        <a:t>Annual Costs</a:t>
                      </a:r>
                    </a:p>
                  </a:txBody>
                  <a:tcPr marL="100796" marR="100796" marT="50398" marB="50398"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Tx/>
                        <a:buNone/>
                        <a:tabLst/>
                      </a:pPr>
                      <a:r>
                        <a:rPr kumimoji="1" lang="en-US" sz="2000" b="1" i="0" u="none" strike="noStrike" cap="none" normalizeH="0" baseline="0">
                          <a:ln>
                            <a:noFill/>
                          </a:ln>
                          <a:solidFill>
                            <a:schemeClr val="tx2"/>
                          </a:solidFill>
                          <a:effectLst/>
                          <a:latin typeface="Tahoma" pitchFamily="34" charset="0"/>
                        </a:rPr>
                        <a:t>Ann. Net Ben.</a:t>
                      </a:r>
                    </a:p>
                  </a:txBody>
                  <a:tcPr marL="100796" marR="100796" marT="50398" marB="50398"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498729">
                <a:tc>
                  <a:txBody>
                    <a:bodyPr/>
                    <a:lstStyle/>
                    <a:p>
                      <a:pPr marL="0" marR="0" lvl="0" indent="0" algn="r" defTabSz="914400" rtl="0" eaLnBrk="0" fontAlgn="base" latinLnBrk="0" hangingPunct="0">
                        <a:lnSpc>
                          <a:spcPct val="100000"/>
                        </a:lnSpc>
                        <a:spcBef>
                          <a:spcPct val="20000"/>
                        </a:spcBef>
                        <a:spcAft>
                          <a:spcPct val="0"/>
                        </a:spcAft>
                        <a:buClr>
                          <a:schemeClr val="accent2"/>
                        </a:buClr>
                        <a:buSzTx/>
                        <a:buFontTx/>
                        <a:buNone/>
                        <a:tabLst/>
                      </a:pPr>
                      <a:r>
                        <a:rPr kumimoji="1" lang="en-US" sz="2000" b="1" i="0" u="none" strike="noStrike" cap="none" normalizeH="0" baseline="0">
                          <a:ln>
                            <a:noFill/>
                          </a:ln>
                          <a:solidFill>
                            <a:schemeClr val="tx2"/>
                          </a:solidFill>
                          <a:effectLst/>
                          <a:latin typeface="Tahoma" pitchFamily="34" charset="0"/>
                        </a:rPr>
                        <a:t>0</a:t>
                      </a:r>
                    </a:p>
                  </a:txBody>
                  <a:tcPr marL="100796" marR="100796" marT="50398" marB="50398"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Tx/>
                        <a:buNone/>
                        <a:tabLst/>
                      </a:pPr>
                      <a:r>
                        <a:rPr kumimoji="1" lang="en-US" sz="2000" b="1" i="0" u="none" strike="noStrike" cap="none" normalizeH="0" baseline="0">
                          <a:ln>
                            <a:noFill/>
                          </a:ln>
                          <a:solidFill>
                            <a:schemeClr val="tx2"/>
                          </a:solidFill>
                          <a:effectLst/>
                          <a:latin typeface="Tahoma" pitchFamily="34" charset="0"/>
                        </a:rPr>
                        <a:t>Purchase and Install</a:t>
                      </a:r>
                    </a:p>
                  </a:txBody>
                  <a:tcPr marL="100796" marR="100796" marT="50398" marB="50398"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1"/>
                    </a:solidFill>
                  </a:tcPr>
                </a:tc>
                <a:tc>
                  <a:txBody>
                    <a:bodyPr/>
                    <a:lstStyle/>
                    <a:p>
                      <a:pPr marL="0" marR="0" lvl="0" indent="0" algn="r" defTabSz="914400" rtl="0" eaLnBrk="0" fontAlgn="base" latinLnBrk="0" hangingPunct="0">
                        <a:lnSpc>
                          <a:spcPct val="100000"/>
                        </a:lnSpc>
                        <a:spcBef>
                          <a:spcPct val="20000"/>
                        </a:spcBef>
                        <a:spcAft>
                          <a:spcPct val="0"/>
                        </a:spcAft>
                        <a:buClr>
                          <a:schemeClr val="accent2"/>
                        </a:buClr>
                        <a:buSzTx/>
                        <a:buFontTx/>
                        <a:buNone/>
                        <a:tabLst/>
                      </a:pPr>
                      <a:r>
                        <a:rPr kumimoji="1" lang="en-US" sz="2000" b="1" i="0" u="none" strike="noStrike" cap="none" normalizeH="0" baseline="0">
                          <a:ln>
                            <a:noFill/>
                          </a:ln>
                          <a:solidFill>
                            <a:schemeClr val="tx2"/>
                          </a:solidFill>
                          <a:effectLst/>
                          <a:latin typeface="Tahoma" pitchFamily="34" charset="0"/>
                        </a:rPr>
                        <a:t>0</a:t>
                      </a:r>
                    </a:p>
                  </a:txBody>
                  <a:tcPr marL="100796" marR="100796" marT="50398" marB="50398"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1"/>
                    </a:solidFill>
                  </a:tcPr>
                </a:tc>
                <a:tc>
                  <a:txBody>
                    <a:bodyPr/>
                    <a:lstStyle/>
                    <a:p>
                      <a:pPr marL="0" marR="0" lvl="0" indent="0" algn="r" defTabSz="914400" rtl="0" eaLnBrk="0" fontAlgn="base" latinLnBrk="0" hangingPunct="0">
                        <a:lnSpc>
                          <a:spcPct val="100000"/>
                        </a:lnSpc>
                        <a:spcBef>
                          <a:spcPct val="20000"/>
                        </a:spcBef>
                        <a:spcAft>
                          <a:spcPct val="0"/>
                        </a:spcAft>
                        <a:buClr>
                          <a:schemeClr val="accent2"/>
                        </a:buClr>
                        <a:buSzTx/>
                        <a:buFontTx/>
                        <a:buNone/>
                        <a:tabLst/>
                      </a:pPr>
                      <a:r>
                        <a:rPr kumimoji="1" lang="en-US" sz="2000" b="1" i="0" u="none" strike="noStrike" cap="none" normalizeH="0" baseline="0">
                          <a:ln>
                            <a:noFill/>
                          </a:ln>
                          <a:solidFill>
                            <a:schemeClr val="tx2"/>
                          </a:solidFill>
                          <a:effectLst/>
                          <a:latin typeface="Tahoma" pitchFamily="34" charset="0"/>
                        </a:rPr>
                        <a:t>325,000</a:t>
                      </a:r>
                    </a:p>
                  </a:txBody>
                  <a:tcPr marL="100796" marR="100796" marT="50398" marB="50398"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1"/>
                    </a:solidFill>
                  </a:tcPr>
                </a:tc>
                <a:tc>
                  <a:txBody>
                    <a:bodyPr/>
                    <a:lstStyle/>
                    <a:p>
                      <a:pPr marL="0" marR="0" lvl="0" indent="0" algn="r" defTabSz="914400" rtl="0" eaLnBrk="0" fontAlgn="base" latinLnBrk="0" hangingPunct="0">
                        <a:lnSpc>
                          <a:spcPct val="100000"/>
                        </a:lnSpc>
                        <a:spcBef>
                          <a:spcPct val="20000"/>
                        </a:spcBef>
                        <a:spcAft>
                          <a:spcPct val="0"/>
                        </a:spcAft>
                        <a:buClr>
                          <a:schemeClr val="accent2"/>
                        </a:buClr>
                        <a:buSzTx/>
                        <a:buFontTx/>
                        <a:buNone/>
                        <a:tabLst/>
                      </a:pPr>
                      <a:r>
                        <a:rPr kumimoji="1" lang="en-US" sz="2000" b="1" i="0" u="none" strike="noStrike" cap="none" normalizeH="0" baseline="0">
                          <a:ln>
                            <a:noFill/>
                          </a:ln>
                          <a:solidFill>
                            <a:schemeClr val="tx2"/>
                          </a:solidFill>
                          <a:effectLst/>
                          <a:latin typeface="Tahoma" pitchFamily="34" charset="0"/>
                        </a:rPr>
                        <a:t>-325,000</a:t>
                      </a:r>
                    </a:p>
                  </a:txBody>
                  <a:tcPr marL="100796" marR="100796" marT="50398" marB="50398"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496979">
                <a:tc>
                  <a:txBody>
                    <a:bodyPr/>
                    <a:lstStyle/>
                    <a:p>
                      <a:pPr marL="0" marR="0" lvl="0" indent="0" algn="r" defTabSz="914400" rtl="0" eaLnBrk="0" fontAlgn="base" latinLnBrk="0" hangingPunct="0">
                        <a:lnSpc>
                          <a:spcPct val="100000"/>
                        </a:lnSpc>
                        <a:spcBef>
                          <a:spcPct val="20000"/>
                        </a:spcBef>
                        <a:spcAft>
                          <a:spcPct val="0"/>
                        </a:spcAft>
                        <a:buClr>
                          <a:schemeClr val="accent2"/>
                        </a:buClr>
                        <a:buSzTx/>
                        <a:buFontTx/>
                        <a:buNone/>
                        <a:tabLst/>
                      </a:pPr>
                      <a:r>
                        <a:rPr kumimoji="1" lang="en-US" sz="2000" b="1" i="0" u="none" strike="noStrike" cap="none" normalizeH="0" baseline="0">
                          <a:ln>
                            <a:noFill/>
                          </a:ln>
                          <a:solidFill>
                            <a:schemeClr val="tx2"/>
                          </a:solidFill>
                          <a:effectLst/>
                          <a:latin typeface="Tahoma" pitchFamily="34" charset="0"/>
                        </a:rPr>
                        <a:t>1</a:t>
                      </a:r>
                    </a:p>
                  </a:txBody>
                  <a:tcPr marL="100796" marR="100796" marT="50398" marB="50398"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Tx/>
                        <a:buNone/>
                        <a:tabLst/>
                      </a:pPr>
                      <a:r>
                        <a:rPr kumimoji="1" lang="en-US" sz="2000" b="1" i="0" u="none" strike="noStrike" cap="none" normalizeH="0" baseline="0">
                          <a:ln>
                            <a:noFill/>
                          </a:ln>
                          <a:solidFill>
                            <a:schemeClr val="tx2"/>
                          </a:solidFill>
                          <a:effectLst/>
                          <a:latin typeface="Tahoma" pitchFamily="34" charset="0"/>
                        </a:rPr>
                        <a:t>Ann. Benefits &amp; Costs</a:t>
                      </a:r>
                    </a:p>
                  </a:txBody>
                  <a:tcPr marL="100796" marR="100796" marT="50398" marB="50398"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1"/>
                    </a:solidFill>
                  </a:tcPr>
                </a:tc>
                <a:tc>
                  <a:txBody>
                    <a:bodyPr/>
                    <a:lstStyle/>
                    <a:p>
                      <a:pPr marL="0" marR="0" lvl="0" indent="0" algn="r" defTabSz="914400" rtl="0" eaLnBrk="0" fontAlgn="base" latinLnBrk="0" hangingPunct="0">
                        <a:lnSpc>
                          <a:spcPct val="100000"/>
                        </a:lnSpc>
                        <a:spcBef>
                          <a:spcPct val="20000"/>
                        </a:spcBef>
                        <a:spcAft>
                          <a:spcPct val="0"/>
                        </a:spcAft>
                        <a:buClr>
                          <a:schemeClr val="accent2"/>
                        </a:buClr>
                        <a:buSzTx/>
                        <a:buFontTx/>
                        <a:buNone/>
                        <a:tabLst/>
                      </a:pPr>
                      <a:r>
                        <a:rPr kumimoji="1" lang="en-US" sz="2000" b="1" i="0" u="none" strike="noStrike" cap="none" normalizeH="0" baseline="0">
                          <a:ln>
                            <a:noFill/>
                          </a:ln>
                          <a:solidFill>
                            <a:schemeClr val="tx2"/>
                          </a:solidFill>
                          <a:effectLst/>
                          <a:latin typeface="Tahoma" pitchFamily="34" charset="0"/>
                        </a:rPr>
                        <a:t>100,000</a:t>
                      </a:r>
                    </a:p>
                  </a:txBody>
                  <a:tcPr marL="100796" marR="100796" marT="50398" marB="50398"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1"/>
                    </a:solidFill>
                  </a:tcPr>
                </a:tc>
                <a:tc>
                  <a:txBody>
                    <a:bodyPr/>
                    <a:lstStyle/>
                    <a:p>
                      <a:pPr marL="0" marR="0" lvl="0" indent="0" algn="r" defTabSz="914400" rtl="0" eaLnBrk="0" fontAlgn="base" latinLnBrk="0" hangingPunct="0">
                        <a:lnSpc>
                          <a:spcPct val="100000"/>
                        </a:lnSpc>
                        <a:spcBef>
                          <a:spcPct val="20000"/>
                        </a:spcBef>
                        <a:spcAft>
                          <a:spcPct val="0"/>
                        </a:spcAft>
                        <a:buClr>
                          <a:schemeClr val="accent2"/>
                        </a:buClr>
                        <a:buSzTx/>
                        <a:buFontTx/>
                        <a:buNone/>
                        <a:tabLst/>
                      </a:pPr>
                      <a:r>
                        <a:rPr kumimoji="1" lang="en-US" sz="2000" b="1" i="0" u="none" strike="noStrike" cap="none" normalizeH="0" baseline="0">
                          <a:ln>
                            <a:noFill/>
                          </a:ln>
                          <a:solidFill>
                            <a:schemeClr val="tx2"/>
                          </a:solidFill>
                          <a:effectLst/>
                          <a:latin typeface="Tahoma" pitchFamily="34" charset="0"/>
                        </a:rPr>
                        <a:t>20,000</a:t>
                      </a:r>
                    </a:p>
                  </a:txBody>
                  <a:tcPr marL="100796" marR="100796" marT="50398" marB="50398"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1"/>
                    </a:solidFill>
                  </a:tcPr>
                </a:tc>
                <a:tc>
                  <a:txBody>
                    <a:bodyPr/>
                    <a:lstStyle/>
                    <a:p>
                      <a:pPr marL="0" marR="0" lvl="0" indent="0" algn="r" defTabSz="914400" rtl="0" eaLnBrk="0" fontAlgn="base" latinLnBrk="0" hangingPunct="0">
                        <a:lnSpc>
                          <a:spcPct val="100000"/>
                        </a:lnSpc>
                        <a:spcBef>
                          <a:spcPct val="20000"/>
                        </a:spcBef>
                        <a:spcAft>
                          <a:spcPct val="0"/>
                        </a:spcAft>
                        <a:buClr>
                          <a:schemeClr val="accent2"/>
                        </a:buClr>
                        <a:buSzTx/>
                        <a:buFontTx/>
                        <a:buNone/>
                        <a:tabLst/>
                      </a:pPr>
                      <a:r>
                        <a:rPr kumimoji="1" lang="en-US" sz="2000" b="1" i="0" u="none" strike="noStrike" cap="none" normalizeH="0" baseline="0">
                          <a:ln>
                            <a:noFill/>
                          </a:ln>
                          <a:solidFill>
                            <a:schemeClr val="tx2"/>
                          </a:solidFill>
                          <a:effectLst/>
                          <a:latin typeface="Tahoma" pitchFamily="34" charset="0"/>
                        </a:rPr>
                        <a:t>80,000</a:t>
                      </a:r>
                    </a:p>
                  </a:txBody>
                  <a:tcPr marL="100796" marR="100796" marT="50398" marB="50398"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498729">
                <a:tc>
                  <a:txBody>
                    <a:bodyPr/>
                    <a:lstStyle/>
                    <a:p>
                      <a:pPr marL="0" marR="0" lvl="0" indent="0" algn="r" defTabSz="914400" rtl="0" eaLnBrk="0" fontAlgn="base" latinLnBrk="0" hangingPunct="0">
                        <a:lnSpc>
                          <a:spcPct val="100000"/>
                        </a:lnSpc>
                        <a:spcBef>
                          <a:spcPct val="20000"/>
                        </a:spcBef>
                        <a:spcAft>
                          <a:spcPct val="0"/>
                        </a:spcAft>
                        <a:buClr>
                          <a:schemeClr val="accent2"/>
                        </a:buClr>
                        <a:buSzTx/>
                        <a:buFontTx/>
                        <a:buNone/>
                        <a:tabLst/>
                      </a:pPr>
                      <a:r>
                        <a:rPr kumimoji="1" lang="en-US" sz="2000" b="1" i="0" u="none" strike="noStrike" cap="none" normalizeH="0" baseline="0">
                          <a:ln>
                            <a:noFill/>
                          </a:ln>
                          <a:solidFill>
                            <a:schemeClr val="tx2"/>
                          </a:solidFill>
                          <a:effectLst/>
                          <a:latin typeface="Tahoma" pitchFamily="34" charset="0"/>
                        </a:rPr>
                        <a:t>2</a:t>
                      </a:r>
                    </a:p>
                  </a:txBody>
                  <a:tcPr marL="100796" marR="100796" marT="50398" marB="50398"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Tx/>
                        <a:buNone/>
                        <a:tabLst/>
                      </a:pPr>
                      <a:r>
                        <a:rPr kumimoji="1" lang="en-US" sz="2000" b="1" i="0" u="none" strike="noStrike" cap="none" normalizeH="0" baseline="0" dirty="0">
                          <a:ln>
                            <a:noFill/>
                          </a:ln>
                          <a:solidFill>
                            <a:schemeClr val="tx2"/>
                          </a:solidFill>
                          <a:effectLst/>
                          <a:latin typeface="Tahoma" pitchFamily="34" charset="0"/>
                        </a:rPr>
                        <a:t>Ann. Benefits &amp; Costs</a:t>
                      </a:r>
                    </a:p>
                  </a:txBody>
                  <a:tcPr marL="100796" marR="100796" marT="50398" marB="50398"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1"/>
                    </a:solidFill>
                  </a:tcPr>
                </a:tc>
                <a:tc>
                  <a:txBody>
                    <a:bodyPr/>
                    <a:lstStyle/>
                    <a:p>
                      <a:pPr marL="0" marR="0" lvl="0" indent="0" algn="r" defTabSz="914400" rtl="0" eaLnBrk="0" fontAlgn="base" latinLnBrk="0" hangingPunct="0">
                        <a:lnSpc>
                          <a:spcPct val="100000"/>
                        </a:lnSpc>
                        <a:spcBef>
                          <a:spcPct val="20000"/>
                        </a:spcBef>
                        <a:spcAft>
                          <a:spcPct val="0"/>
                        </a:spcAft>
                        <a:buClr>
                          <a:schemeClr val="accent2"/>
                        </a:buClr>
                        <a:buSzTx/>
                        <a:buFontTx/>
                        <a:buNone/>
                        <a:tabLst/>
                      </a:pPr>
                      <a:r>
                        <a:rPr kumimoji="1" lang="en-US" sz="2000" b="1" i="0" u="none" strike="noStrike" cap="none" normalizeH="0" baseline="0">
                          <a:ln>
                            <a:noFill/>
                          </a:ln>
                          <a:solidFill>
                            <a:schemeClr val="tx2"/>
                          </a:solidFill>
                          <a:effectLst/>
                          <a:latin typeface="Tahoma" pitchFamily="34" charset="0"/>
                        </a:rPr>
                        <a:t>100,000</a:t>
                      </a:r>
                    </a:p>
                  </a:txBody>
                  <a:tcPr marL="100796" marR="100796" marT="50398" marB="50398"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1"/>
                    </a:solidFill>
                  </a:tcPr>
                </a:tc>
                <a:tc>
                  <a:txBody>
                    <a:bodyPr/>
                    <a:lstStyle/>
                    <a:p>
                      <a:pPr marL="0" marR="0" lvl="0" indent="0" algn="r" defTabSz="914400" rtl="0" eaLnBrk="0" fontAlgn="base" latinLnBrk="0" hangingPunct="0">
                        <a:lnSpc>
                          <a:spcPct val="100000"/>
                        </a:lnSpc>
                        <a:spcBef>
                          <a:spcPct val="20000"/>
                        </a:spcBef>
                        <a:spcAft>
                          <a:spcPct val="0"/>
                        </a:spcAft>
                        <a:buClr>
                          <a:schemeClr val="accent2"/>
                        </a:buClr>
                        <a:buSzTx/>
                        <a:buFontTx/>
                        <a:buNone/>
                        <a:tabLst/>
                      </a:pPr>
                      <a:r>
                        <a:rPr kumimoji="1" lang="en-US" sz="2000" b="1" i="0" u="none" strike="noStrike" cap="none" normalizeH="0" baseline="0">
                          <a:ln>
                            <a:noFill/>
                          </a:ln>
                          <a:solidFill>
                            <a:schemeClr val="tx2"/>
                          </a:solidFill>
                          <a:effectLst/>
                          <a:latin typeface="Tahoma" pitchFamily="34" charset="0"/>
                        </a:rPr>
                        <a:t>20,000</a:t>
                      </a:r>
                    </a:p>
                  </a:txBody>
                  <a:tcPr marL="100796" marR="100796" marT="50398" marB="50398"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1"/>
                    </a:solidFill>
                  </a:tcPr>
                </a:tc>
                <a:tc>
                  <a:txBody>
                    <a:bodyPr/>
                    <a:lstStyle/>
                    <a:p>
                      <a:pPr marL="0" marR="0" lvl="0" indent="0" algn="r" defTabSz="914400" rtl="0" eaLnBrk="0" fontAlgn="base" latinLnBrk="0" hangingPunct="0">
                        <a:lnSpc>
                          <a:spcPct val="100000"/>
                        </a:lnSpc>
                        <a:spcBef>
                          <a:spcPct val="20000"/>
                        </a:spcBef>
                        <a:spcAft>
                          <a:spcPct val="0"/>
                        </a:spcAft>
                        <a:buClr>
                          <a:schemeClr val="accent2"/>
                        </a:buClr>
                        <a:buSzTx/>
                        <a:buFontTx/>
                        <a:buNone/>
                        <a:tabLst/>
                      </a:pPr>
                      <a:r>
                        <a:rPr kumimoji="1" lang="en-US" sz="2000" b="1" i="0" u="none" strike="noStrike" cap="none" normalizeH="0" baseline="0">
                          <a:ln>
                            <a:noFill/>
                          </a:ln>
                          <a:solidFill>
                            <a:schemeClr val="tx2"/>
                          </a:solidFill>
                          <a:effectLst/>
                          <a:latin typeface="Tahoma" pitchFamily="34" charset="0"/>
                        </a:rPr>
                        <a:t>80,000</a:t>
                      </a:r>
                    </a:p>
                  </a:txBody>
                  <a:tcPr marL="100796" marR="100796" marT="50398" marB="50398"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r h="496979">
                <a:tc>
                  <a:txBody>
                    <a:bodyPr/>
                    <a:lstStyle/>
                    <a:p>
                      <a:pPr marL="0" marR="0" lvl="0" indent="0" algn="r" defTabSz="914400" rtl="0" eaLnBrk="0" fontAlgn="base" latinLnBrk="0" hangingPunct="0">
                        <a:lnSpc>
                          <a:spcPct val="100000"/>
                        </a:lnSpc>
                        <a:spcBef>
                          <a:spcPct val="20000"/>
                        </a:spcBef>
                        <a:spcAft>
                          <a:spcPct val="0"/>
                        </a:spcAft>
                        <a:buClr>
                          <a:schemeClr val="accent2"/>
                        </a:buClr>
                        <a:buSzTx/>
                        <a:buFontTx/>
                        <a:buNone/>
                        <a:tabLst/>
                      </a:pPr>
                      <a:r>
                        <a:rPr kumimoji="1" lang="en-US" sz="2000" b="1" i="0" u="none" strike="noStrike" cap="none" normalizeH="0" baseline="0">
                          <a:ln>
                            <a:noFill/>
                          </a:ln>
                          <a:solidFill>
                            <a:schemeClr val="tx2"/>
                          </a:solidFill>
                          <a:effectLst/>
                          <a:latin typeface="Tahoma" pitchFamily="34" charset="0"/>
                        </a:rPr>
                        <a:t>3</a:t>
                      </a:r>
                    </a:p>
                  </a:txBody>
                  <a:tcPr marL="100796" marR="100796" marT="50398" marB="50398"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Tx/>
                        <a:buNone/>
                        <a:tabLst/>
                      </a:pPr>
                      <a:r>
                        <a:rPr kumimoji="1" lang="en-US" sz="2000" b="1" i="0" u="none" strike="noStrike" cap="none" normalizeH="0" baseline="0" dirty="0">
                          <a:ln>
                            <a:noFill/>
                          </a:ln>
                          <a:solidFill>
                            <a:schemeClr val="tx2"/>
                          </a:solidFill>
                          <a:effectLst/>
                          <a:latin typeface="Tahoma" pitchFamily="34" charset="0"/>
                        </a:rPr>
                        <a:t>Ann. Benefits &amp; Costs</a:t>
                      </a:r>
                    </a:p>
                  </a:txBody>
                  <a:tcPr marL="100796" marR="100796" marT="50398" marB="50398"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1"/>
                    </a:solidFill>
                  </a:tcPr>
                </a:tc>
                <a:tc>
                  <a:txBody>
                    <a:bodyPr/>
                    <a:lstStyle/>
                    <a:p>
                      <a:pPr marL="0" marR="0" lvl="0" indent="0" algn="r" defTabSz="914400" rtl="0" eaLnBrk="0" fontAlgn="base" latinLnBrk="0" hangingPunct="0">
                        <a:lnSpc>
                          <a:spcPct val="100000"/>
                        </a:lnSpc>
                        <a:spcBef>
                          <a:spcPct val="20000"/>
                        </a:spcBef>
                        <a:spcAft>
                          <a:spcPct val="0"/>
                        </a:spcAft>
                        <a:buClr>
                          <a:schemeClr val="accent2"/>
                        </a:buClr>
                        <a:buSzTx/>
                        <a:buFontTx/>
                        <a:buNone/>
                        <a:tabLst/>
                      </a:pPr>
                      <a:r>
                        <a:rPr kumimoji="1" lang="en-US" sz="2000" b="1" i="0" u="none" strike="noStrike" cap="none" normalizeH="0" baseline="0" dirty="0">
                          <a:ln>
                            <a:noFill/>
                          </a:ln>
                          <a:solidFill>
                            <a:schemeClr val="tx2"/>
                          </a:solidFill>
                          <a:effectLst/>
                          <a:latin typeface="Tahoma" pitchFamily="34" charset="0"/>
                        </a:rPr>
                        <a:t>100,000</a:t>
                      </a:r>
                    </a:p>
                  </a:txBody>
                  <a:tcPr marL="100796" marR="100796" marT="50398" marB="50398"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1"/>
                    </a:solidFill>
                  </a:tcPr>
                </a:tc>
                <a:tc>
                  <a:txBody>
                    <a:bodyPr/>
                    <a:lstStyle/>
                    <a:p>
                      <a:pPr marL="0" marR="0" lvl="0" indent="0" algn="r" defTabSz="914400" rtl="0" eaLnBrk="0" fontAlgn="base" latinLnBrk="0" hangingPunct="0">
                        <a:lnSpc>
                          <a:spcPct val="100000"/>
                        </a:lnSpc>
                        <a:spcBef>
                          <a:spcPct val="20000"/>
                        </a:spcBef>
                        <a:spcAft>
                          <a:spcPct val="0"/>
                        </a:spcAft>
                        <a:buClr>
                          <a:schemeClr val="accent2"/>
                        </a:buClr>
                        <a:buSzTx/>
                        <a:buFontTx/>
                        <a:buNone/>
                        <a:tabLst/>
                      </a:pPr>
                      <a:r>
                        <a:rPr kumimoji="1" lang="en-US" sz="2000" b="1" i="0" u="none" strike="noStrike" cap="none" normalizeH="0" baseline="0">
                          <a:ln>
                            <a:noFill/>
                          </a:ln>
                          <a:solidFill>
                            <a:schemeClr val="tx2"/>
                          </a:solidFill>
                          <a:effectLst/>
                          <a:latin typeface="Tahoma" pitchFamily="34" charset="0"/>
                        </a:rPr>
                        <a:t>20,000</a:t>
                      </a:r>
                    </a:p>
                  </a:txBody>
                  <a:tcPr marL="100796" marR="100796" marT="50398" marB="50398"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1"/>
                    </a:solidFill>
                  </a:tcPr>
                </a:tc>
                <a:tc>
                  <a:txBody>
                    <a:bodyPr/>
                    <a:lstStyle/>
                    <a:p>
                      <a:pPr marL="0" marR="0" lvl="0" indent="0" algn="r" defTabSz="914400" rtl="0" eaLnBrk="0" fontAlgn="base" latinLnBrk="0" hangingPunct="0">
                        <a:lnSpc>
                          <a:spcPct val="100000"/>
                        </a:lnSpc>
                        <a:spcBef>
                          <a:spcPct val="20000"/>
                        </a:spcBef>
                        <a:spcAft>
                          <a:spcPct val="0"/>
                        </a:spcAft>
                        <a:buClr>
                          <a:schemeClr val="accent2"/>
                        </a:buClr>
                        <a:buSzTx/>
                        <a:buFontTx/>
                        <a:buNone/>
                        <a:tabLst/>
                      </a:pPr>
                      <a:r>
                        <a:rPr kumimoji="1" lang="en-US" sz="2000" b="1" i="0" u="none" strike="noStrike" cap="none" normalizeH="0" baseline="0" dirty="0">
                          <a:ln>
                            <a:noFill/>
                          </a:ln>
                          <a:solidFill>
                            <a:schemeClr val="tx2"/>
                          </a:solidFill>
                          <a:effectLst/>
                          <a:latin typeface="Tahoma" pitchFamily="34" charset="0"/>
                        </a:rPr>
                        <a:t>80,000</a:t>
                      </a:r>
                    </a:p>
                  </a:txBody>
                  <a:tcPr marL="100796" marR="100796" marT="50398" marB="50398"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4"/>
                  </a:ext>
                </a:extLst>
              </a:tr>
              <a:tr h="498729">
                <a:tc>
                  <a:txBody>
                    <a:bodyPr/>
                    <a:lstStyle/>
                    <a:p>
                      <a:pPr marL="0" marR="0" lvl="0" indent="0" algn="r" defTabSz="914400" rtl="0" eaLnBrk="0" fontAlgn="base" latinLnBrk="0" hangingPunct="0">
                        <a:lnSpc>
                          <a:spcPct val="100000"/>
                        </a:lnSpc>
                        <a:spcBef>
                          <a:spcPct val="20000"/>
                        </a:spcBef>
                        <a:spcAft>
                          <a:spcPct val="0"/>
                        </a:spcAft>
                        <a:buClr>
                          <a:schemeClr val="accent2"/>
                        </a:buClr>
                        <a:buSzTx/>
                        <a:buFontTx/>
                        <a:buNone/>
                        <a:tabLst/>
                      </a:pPr>
                      <a:r>
                        <a:rPr kumimoji="1" lang="en-US" sz="2000" b="1" i="0" u="none" strike="noStrike" cap="none" normalizeH="0" baseline="0">
                          <a:ln>
                            <a:noFill/>
                          </a:ln>
                          <a:solidFill>
                            <a:schemeClr val="tx2"/>
                          </a:solidFill>
                          <a:effectLst/>
                          <a:latin typeface="Tahoma" pitchFamily="34" charset="0"/>
                        </a:rPr>
                        <a:t>4</a:t>
                      </a:r>
                    </a:p>
                  </a:txBody>
                  <a:tcPr marL="100796" marR="100796" marT="50398" marB="50398"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Tx/>
                        <a:buNone/>
                        <a:tabLst/>
                      </a:pPr>
                      <a:r>
                        <a:rPr kumimoji="1" lang="en-US" sz="2000" b="1" i="0" u="none" strike="noStrike" cap="none" normalizeH="0" baseline="0">
                          <a:ln>
                            <a:noFill/>
                          </a:ln>
                          <a:solidFill>
                            <a:schemeClr val="tx2"/>
                          </a:solidFill>
                          <a:effectLst/>
                          <a:latin typeface="Tahoma" pitchFamily="34" charset="0"/>
                        </a:rPr>
                        <a:t>Ann. Benefits &amp; Costs</a:t>
                      </a:r>
                    </a:p>
                  </a:txBody>
                  <a:tcPr marL="100796" marR="100796" marT="50398" marB="50398"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1"/>
                    </a:solidFill>
                  </a:tcPr>
                </a:tc>
                <a:tc>
                  <a:txBody>
                    <a:bodyPr/>
                    <a:lstStyle/>
                    <a:p>
                      <a:pPr marL="0" marR="0" lvl="0" indent="0" algn="r" defTabSz="914400" rtl="0" eaLnBrk="0" fontAlgn="base" latinLnBrk="0" hangingPunct="0">
                        <a:lnSpc>
                          <a:spcPct val="100000"/>
                        </a:lnSpc>
                        <a:spcBef>
                          <a:spcPct val="20000"/>
                        </a:spcBef>
                        <a:spcAft>
                          <a:spcPct val="0"/>
                        </a:spcAft>
                        <a:buClr>
                          <a:schemeClr val="accent2"/>
                        </a:buClr>
                        <a:buSzTx/>
                        <a:buFontTx/>
                        <a:buNone/>
                        <a:tabLst/>
                      </a:pPr>
                      <a:r>
                        <a:rPr kumimoji="1" lang="en-US" sz="2000" b="1" i="0" u="none" strike="noStrike" cap="none" normalizeH="0" baseline="0" dirty="0">
                          <a:ln>
                            <a:noFill/>
                          </a:ln>
                          <a:solidFill>
                            <a:schemeClr val="tx2"/>
                          </a:solidFill>
                          <a:effectLst/>
                          <a:latin typeface="Tahoma" pitchFamily="34" charset="0"/>
                        </a:rPr>
                        <a:t>100,000</a:t>
                      </a:r>
                    </a:p>
                  </a:txBody>
                  <a:tcPr marL="100796" marR="100796" marT="50398" marB="50398"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1"/>
                    </a:solidFill>
                  </a:tcPr>
                </a:tc>
                <a:tc>
                  <a:txBody>
                    <a:bodyPr/>
                    <a:lstStyle/>
                    <a:p>
                      <a:pPr marL="0" marR="0" lvl="0" indent="0" algn="r" defTabSz="914400" rtl="0" eaLnBrk="0" fontAlgn="base" latinLnBrk="0" hangingPunct="0">
                        <a:lnSpc>
                          <a:spcPct val="100000"/>
                        </a:lnSpc>
                        <a:spcBef>
                          <a:spcPct val="20000"/>
                        </a:spcBef>
                        <a:spcAft>
                          <a:spcPct val="0"/>
                        </a:spcAft>
                        <a:buClr>
                          <a:schemeClr val="accent2"/>
                        </a:buClr>
                        <a:buSzTx/>
                        <a:buFontTx/>
                        <a:buNone/>
                        <a:tabLst/>
                      </a:pPr>
                      <a:r>
                        <a:rPr kumimoji="1" lang="en-US" sz="2000" b="1" i="0" u="none" strike="noStrike" cap="none" normalizeH="0" baseline="0">
                          <a:ln>
                            <a:noFill/>
                          </a:ln>
                          <a:solidFill>
                            <a:schemeClr val="tx2"/>
                          </a:solidFill>
                          <a:effectLst/>
                          <a:latin typeface="Tahoma" pitchFamily="34" charset="0"/>
                        </a:rPr>
                        <a:t>20,000</a:t>
                      </a:r>
                    </a:p>
                  </a:txBody>
                  <a:tcPr marL="100796" marR="100796" marT="50398" marB="50398"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1"/>
                    </a:solidFill>
                  </a:tcPr>
                </a:tc>
                <a:tc>
                  <a:txBody>
                    <a:bodyPr/>
                    <a:lstStyle/>
                    <a:p>
                      <a:pPr marL="0" marR="0" lvl="0" indent="0" algn="r" defTabSz="914400" rtl="0" eaLnBrk="0" fontAlgn="base" latinLnBrk="0" hangingPunct="0">
                        <a:lnSpc>
                          <a:spcPct val="100000"/>
                        </a:lnSpc>
                        <a:spcBef>
                          <a:spcPct val="20000"/>
                        </a:spcBef>
                        <a:spcAft>
                          <a:spcPct val="0"/>
                        </a:spcAft>
                        <a:buClr>
                          <a:schemeClr val="accent2"/>
                        </a:buClr>
                        <a:buSzTx/>
                        <a:buFontTx/>
                        <a:buNone/>
                        <a:tabLst/>
                      </a:pPr>
                      <a:r>
                        <a:rPr kumimoji="1" lang="en-US" sz="2000" b="1" i="0" u="none" strike="noStrike" cap="none" normalizeH="0" baseline="0">
                          <a:ln>
                            <a:noFill/>
                          </a:ln>
                          <a:solidFill>
                            <a:schemeClr val="tx2"/>
                          </a:solidFill>
                          <a:effectLst/>
                          <a:latin typeface="Tahoma" pitchFamily="34" charset="0"/>
                        </a:rPr>
                        <a:t>80,000</a:t>
                      </a:r>
                    </a:p>
                  </a:txBody>
                  <a:tcPr marL="100796" marR="100796" marT="50398" marB="50398"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5"/>
                  </a:ext>
                </a:extLst>
              </a:tr>
              <a:tr h="496979">
                <a:tc>
                  <a:txBody>
                    <a:bodyPr/>
                    <a:lstStyle/>
                    <a:p>
                      <a:pPr marL="0" marR="0" lvl="0" indent="0" algn="r" defTabSz="914400" rtl="0" eaLnBrk="0" fontAlgn="base" latinLnBrk="0" hangingPunct="0">
                        <a:lnSpc>
                          <a:spcPct val="100000"/>
                        </a:lnSpc>
                        <a:spcBef>
                          <a:spcPct val="20000"/>
                        </a:spcBef>
                        <a:spcAft>
                          <a:spcPct val="0"/>
                        </a:spcAft>
                        <a:buClr>
                          <a:schemeClr val="accent2"/>
                        </a:buClr>
                        <a:buSzTx/>
                        <a:buFontTx/>
                        <a:buNone/>
                        <a:tabLst/>
                      </a:pPr>
                      <a:r>
                        <a:rPr kumimoji="1" lang="en-US" sz="2000" b="1" i="0" u="none" strike="noStrike" cap="none" normalizeH="0" baseline="0">
                          <a:ln>
                            <a:noFill/>
                          </a:ln>
                          <a:solidFill>
                            <a:schemeClr val="tx2"/>
                          </a:solidFill>
                          <a:effectLst/>
                          <a:latin typeface="Tahoma" pitchFamily="34" charset="0"/>
                        </a:rPr>
                        <a:t>5</a:t>
                      </a:r>
                    </a:p>
                  </a:txBody>
                  <a:tcPr marL="100796" marR="100796" marT="50398" marB="50398"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Tx/>
                        <a:buNone/>
                        <a:tabLst/>
                      </a:pPr>
                      <a:r>
                        <a:rPr kumimoji="1" lang="en-US" sz="2000" b="1" i="0" u="none" strike="noStrike" cap="none" normalizeH="0" baseline="0">
                          <a:ln>
                            <a:noFill/>
                          </a:ln>
                          <a:solidFill>
                            <a:schemeClr val="tx2"/>
                          </a:solidFill>
                          <a:effectLst/>
                          <a:latin typeface="Tahoma" pitchFamily="34" charset="0"/>
                        </a:rPr>
                        <a:t>Ann. Benefits &amp; Costs</a:t>
                      </a:r>
                    </a:p>
                  </a:txBody>
                  <a:tcPr marL="100796" marR="100796" marT="50398" marB="50398"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1"/>
                    </a:solidFill>
                  </a:tcPr>
                </a:tc>
                <a:tc>
                  <a:txBody>
                    <a:bodyPr/>
                    <a:lstStyle/>
                    <a:p>
                      <a:pPr marL="0" marR="0" lvl="0" indent="0" algn="r" defTabSz="914400" rtl="0" eaLnBrk="0" fontAlgn="base" latinLnBrk="0" hangingPunct="0">
                        <a:lnSpc>
                          <a:spcPct val="100000"/>
                        </a:lnSpc>
                        <a:spcBef>
                          <a:spcPct val="20000"/>
                        </a:spcBef>
                        <a:spcAft>
                          <a:spcPct val="0"/>
                        </a:spcAft>
                        <a:buClr>
                          <a:schemeClr val="accent2"/>
                        </a:buClr>
                        <a:buSzTx/>
                        <a:buFontTx/>
                        <a:buNone/>
                        <a:tabLst/>
                      </a:pPr>
                      <a:r>
                        <a:rPr kumimoji="1" lang="en-US" sz="2000" b="1" i="0" u="none" strike="noStrike" cap="none" normalizeH="0" baseline="0" dirty="0">
                          <a:ln>
                            <a:noFill/>
                          </a:ln>
                          <a:solidFill>
                            <a:schemeClr val="tx2"/>
                          </a:solidFill>
                          <a:effectLst/>
                          <a:latin typeface="Tahoma" pitchFamily="34" charset="0"/>
                        </a:rPr>
                        <a:t>100,000</a:t>
                      </a:r>
                    </a:p>
                  </a:txBody>
                  <a:tcPr marL="100796" marR="100796" marT="50398" marB="50398"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1"/>
                    </a:solidFill>
                  </a:tcPr>
                </a:tc>
                <a:tc>
                  <a:txBody>
                    <a:bodyPr/>
                    <a:lstStyle/>
                    <a:p>
                      <a:pPr marL="0" marR="0" lvl="0" indent="0" algn="r" defTabSz="914400" rtl="0" eaLnBrk="0" fontAlgn="base" latinLnBrk="0" hangingPunct="0">
                        <a:lnSpc>
                          <a:spcPct val="100000"/>
                        </a:lnSpc>
                        <a:spcBef>
                          <a:spcPct val="20000"/>
                        </a:spcBef>
                        <a:spcAft>
                          <a:spcPct val="0"/>
                        </a:spcAft>
                        <a:buClr>
                          <a:schemeClr val="accent2"/>
                        </a:buClr>
                        <a:buSzTx/>
                        <a:buFontTx/>
                        <a:buNone/>
                        <a:tabLst/>
                      </a:pPr>
                      <a:r>
                        <a:rPr kumimoji="1" lang="en-US" sz="2000" b="1" i="0" u="none" strike="noStrike" cap="none" normalizeH="0" baseline="0">
                          <a:ln>
                            <a:noFill/>
                          </a:ln>
                          <a:solidFill>
                            <a:schemeClr val="tx2"/>
                          </a:solidFill>
                          <a:effectLst/>
                          <a:latin typeface="Tahoma" pitchFamily="34" charset="0"/>
                        </a:rPr>
                        <a:t>20,000</a:t>
                      </a:r>
                    </a:p>
                  </a:txBody>
                  <a:tcPr marL="100796" marR="100796" marT="50398" marB="50398"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1"/>
                    </a:solidFill>
                  </a:tcPr>
                </a:tc>
                <a:tc>
                  <a:txBody>
                    <a:bodyPr/>
                    <a:lstStyle/>
                    <a:p>
                      <a:pPr marL="0" marR="0" lvl="0" indent="0" algn="r" defTabSz="914400" rtl="0" eaLnBrk="0" fontAlgn="base" latinLnBrk="0" hangingPunct="0">
                        <a:lnSpc>
                          <a:spcPct val="100000"/>
                        </a:lnSpc>
                        <a:spcBef>
                          <a:spcPct val="20000"/>
                        </a:spcBef>
                        <a:spcAft>
                          <a:spcPct val="0"/>
                        </a:spcAft>
                        <a:buClr>
                          <a:schemeClr val="accent2"/>
                        </a:buClr>
                        <a:buSzTx/>
                        <a:buFontTx/>
                        <a:buNone/>
                        <a:tabLst/>
                      </a:pPr>
                      <a:r>
                        <a:rPr kumimoji="1" lang="en-US" sz="2000" b="1" i="0" u="none" strike="noStrike" cap="none" normalizeH="0" baseline="0">
                          <a:ln>
                            <a:noFill/>
                          </a:ln>
                          <a:solidFill>
                            <a:schemeClr val="tx2"/>
                          </a:solidFill>
                          <a:effectLst/>
                          <a:latin typeface="Tahoma" pitchFamily="34" charset="0"/>
                        </a:rPr>
                        <a:t>80,000</a:t>
                      </a:r>
                    </a:p>
                  </a:txBody>
                  <a:tcPr marL="100796" marR="100796" marT="50398" marB="50398"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6"/>
                  </a:ext>
                </a:extLst>
              </a:tr>
              <a:tr h="498729">
                <a:tc>
                  <a:txBody>
                    <a:bodyPr/>
                    <a:lstStyle/>
                    <a:p>
                      <a:pPr marL="0" marR="0" lvl="0" indent="0" algn="r" defTabSz="914400" rtl="0" eaLnBrk="0" fontAlgn="base" latinLnBrk="0" hangingPunct="0">
                        <a:lnSpc>
                          <a:spcPct val="100000"/>
                        </a:lnSpc>
                        <a:spcBef>
                          <a:spcPct val="20000"/>
                        </a:spcBef>
                        <a:spcAft>
                          <a:spcPct val="0"/>
                        </a:spcAft>
                        <a:buClr>
                          <a:schemeClr val="accent2"/>
                        </a:buClr>
                        <a:buSzTx/>
                        <a:buFontTx/>
                        <a:buNone/>
                        <a:tabLst/>
                      </a:pPr>
                      <a:r>
                        <a:rPr kumimoji="1" lang="en-US" sz="2000" b="1" i="0" u="none" strike="noStrike" cap="none" normalizeH="0" baseline="0">
                          <a:ln>
                            <a:noFill/>
                          </a:ln>
                          <a:solidFill>
                            <a:schemeClr val="tx2"/>
                          </a:solidFill>
                          <a:effectLst/>
                          <a:latin typeface="Tahoma" pitchFamily="34" charset="0"/>
                        </a:rPr>
                        <a:t>5</a:t>
                      </a:r>
                    </a:p>
                  </a:txBody>
                  <a:tcPr marL="100796" marR="100796" marT="50398" marB="50398"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Tx/>
                        <a:buNone/>
                        <a:tabLst/>
                      </a:pPr>
                      <a:r>
                        <a:rPr kumimoji="1" lang="en-US" sz="2000" b="1" i="0" u="none" strike="noStrike" cap="none" normalizeH="0" baseline="0">
                          <a:ln>
                            <a:noFill/>
                          </a:ln>
                          <a:solidFill>
                            <a:schemeClr val="tx2"/>
                          </a:solidFill>
                          <a:effectLst/>
                          <a:latin typeface="Tahoma" pitchFamily="34" charset="0"/>
                        </a:rPr>
                        <a:t>Ann. Benefits &amp; Costs</a:t>
                      </a:r>
                    </a:p>
                  </a:txBody>
                  <a:tcPr marL="100796" marR="100796" marT="50398" marB="50398"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1"/>
                    </a:solidFill>
                  </a:tcPr>
                </a:tc>
                <a:tc>
                  <a:txBody>
                    <a:bodyPr/>
                    <a:lstStyle/>
                    <a:p>
                      <a:pPr marL="0" marR="0" lvl="0" indent="0" algn="r" defTabSz="914400" rtl="0" eaLnBrk="0" fontAlgn="base" latinLnBrk="0" hangingPunct="0">
                        <a:lnSpc>
                          <a:spcPct val="100000"/>
                        </a:lnSpc>
                        <a:spcBef>
                          <a:spcPct val="20000"/>
                        </a:spcBef>
                        <a:spcAft>
                          <a:spcPct val="0"/>
                        </a:spcAft>
                        <a:buClr>
                          <a:schemeClr val="accent2"/>
                        </a:buClr>
                        <a:buSzTx/>
                        <a:buFontTx/>
                        <a:buNone/>
                        <a:tabLst/>
                      </a:pPr>
                      <a:r>
                        <a:rPr kumimoji="1" lang="en-US" sz="2000" b="1" i="0" u="none" strike="noStrike" cap="none" normalizeH="0" baseline="0" dirty="0">
                          <a:ln>
                            <a:noFill/>
                          </a:ln>
                          <a:solidFill>
                            <a:schemeClr val="tx2"/>
                          </a:solidFill>
                          <a:effectLst/>
                          <a:latin typeface="Tahoma" pitchFamily="34" charset="0"/>
                        </a:rPr>
                        <a:t>20,000</a:t>
                      </a:r>
                    </a:p>
                  </a:txBody>
                  <a:tcPr marL="100796" marR="100796" marT="50398" marB="50398"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1"/>
                    </a:solidFill>
                  </a:tcPr>
                </a:tc>
                <a:tc>
                  <a:txBody>
                    <a:bodyPr/>
                    <a:lstStyle/>
                    <a:p>
                      <a:pPr marL="0" marR="0" lvl="0" indent="0" algn="r" defTabSz="914400" rtl="0" eaLnBrk="0" fontAlgn="base" latinLnBrk="0" hangingPunct="0">
                        <a:lnSpc>
                          <a:spcPct val="100000"/>
                        </a:lnSpc>
                        <a:spcBef>
                          <a:spcPct val="20000"/>
                        </a:spcBef>
                        <a:spcAft>
                          <a:spcPct val="0"/>
                        </a:spcAft>
                        <a:buClr>
                          <a:schemeClr val="accent2"/>
                        </a:buClr>
                        <a:buSzTx/>
                        <a:buFontTx/>
                        <a:buNone/>
                        <a:tabLst/>
                      </a:pPr>
                      <a:r>
                        <a:rPr kumimoji="1" lang="en-US" sz="2000" b="1" i="0" u="none" strike="noStrike" cap="none" normalizeH="0" baseline="0">
                          <a:ln>
                            <a:noFill/>
                          </a:ln>
                          <a:solidFill>
                            <a:schemeClr val="tx2"/>
                          </a:solidFill>
                          <a:effectLst/>
                          <a:latin typeface="Tahoma" pitchFamily="34" charset="0"/>
                        </a:rPr>
                        <a:t>0</a:t>
                      </a:r>
                    </a:p>
                  </a:txBody>
                  <a:tcPr marL="100796" marR="100796" marT="50398" marB="50398"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1"/>
                    </a:solidFill>
                  </a:tcPr>
                </a:tc>
                <a:tc>
                  <a:txBody>
                    <a:bodyPr/>
                    <a:lstStyle/>
                    <a:p>
                      <a:pPr marL="0" marR="0" lvl="0" indent="0" algn="r" defTabSz="914400" rtl="0" eaLnBrk="0" fontAlgn="base" latinLnBrk="0" hangingPunct="0">
                        <a:lnSpc>
                          <a:spcPct val="100000"/>
                        </a:lnSpc>
                        <a:spcBef>
                          <a:spcPct val="20000"/>
                        </a:spcBef>
                        <a:spcAft>
                          <a:spcPct val="0"/>
                        </a:spcAft>
                        <a:buClr>
                          <a:schemeClr val="accent2"/>
                        </a:buClr>
                        <a:buSzTx/>
                        <a:buFontTx/>
                        <a:buNone/>
                        <a:tabLst/>
                      </a:pPr>
                      <a:r>
                        <a:rPr kumimoji="1" lang="en-US" sz="2000" b="1" i="0" u="none" strike="noStrike" cap="none" normalizeH="0" baseline="0">
                          <a:ln>
                            <a:noFill/>
                          </a:ln>
                          <a:solidFill>
                            <a:schemeClr val="tx2"/>
                          </a:solidFill>
                          <a:effectLst/>
                          <a:latin typeface="Tahoma" pitchFamily="34" charset="0"/>
                        </a:rPr>
                        <a:t>20,000</a:t>
                      </a:r>
                    </a:p>
                  </a:txBody>
                  <a:tcPr marL="100796" marR="100796" marT="50398" marB="50398"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7"/>
                  </a:ext>
                </a:extLst>
              </a:tr>
              <a:tr h="496979">
                <a:tc>
                  <a:txBody>
                    <a:bodyPr/>
                    <a:lstStyle/>
                    <a:p>
                      <a:pPr marL="0" marR="0" lvl="0" indent="0" algn="r" defTabSz="914400" rtl="0" eaLnBrk="0" fontAlgn="base" latinLnBrk="0" hangingPunct="0">
                        <a:lnSpc>
                          <a:spcPct val="100000"/>
                        </a:lnSpc>
                        <a:spcBef>
                          <a:spcPct val="20000"/>
                        </a:spcBef>
                        <a:spcAft>
                          <a:spcPct val="0"/>
                        </a:spcAft>
                        <a:buClr>
                          <a:schemeClr val="accent2"/>
                        </a:buClr>
                        <a:buSzTx/>
                        <a:buFontTx/>
                        <a:buNone/>
                        <a:tabLst/>
                      </a:pPr>
                      <a:endParaRPr kumimoji="1" lang="en-US" sz="2000" b="1" i="0" u="none" strike="noStrike" cap="none" normalizeH="0" baseline="0">
                        <a:ln>
                          <a:noFill/>
                        </a:ln>
                        <a:solidFill>
                          <a:schemeClr val="tx2"/>
                        </a:solidFill>
                        <a:effectLst/>
                        <a:latin typeface="Tahoma" pitchFamily="34" charset="0"/>
                      </a:endParaRPr>
                    </a:p>
                  </a:txBody>
                  <a:tcPr marL="100796" marR="100796" marT="50398" marB="50398"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Tx/>
                        <a:buNone/>
                        <a:tabLst/>
                      </a:pPr>
                      <a:r>
                        <a:rPr kumimoji="1" lang="en-US" sz="2000" b="1" i="0" u="none" strike="noStrike" cap="none" normalizeH="0" baseline="0">
                          <a:ln>
                            <a:noFill/>
                          </a:ln>
                          <a:solidFill>
                            <a:schemeClr val="tx2"/>
                          </a:solidFill>
                          <a:effectLst/>
                          <a:latin typeface="Tahoma" pitchFamily="34" charset="0"/>
                        </a:rPr>
                        <a:t>Total Benefits &amp; Cost</a:t>
                      </a:r>
                    </a:p>
                  </a:txBody>
                  <a:tcPr marL="100796" marR="100796" marT="50398" marB="50398"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1"/>
                    </a:solidFill>
                  </a:tcPr>
                </a:tc>
                <a:tc>
                  <a:txBody>
                    <a:bodyPr/>
                    <a:lstStyle/>
                    <a:p>
                      <a:pPr marL="0" marR="0" lvl="0" indent="0" algn="r" defTabSz="914400" rtl="0" eaLnBrk="0" fontAlgn="base" latinLnBrk="0" hangingPunct="0">
                        <a:lnSpc>
                          <a:spcPct val="100000"/>
                        </a:lnSpc>
                        <a:spcBef>
                          <a:spcPct val="20000"/>
                        </a:spcBef>
                        <a:spcAft>
                          <a:spcPct val="0"/>
                        </a:spcAft>
                        <a:buClr>
                          <a:schemeClr val="accent2"/>
                        </a:buClr>
                        <a:buSzTx/>
                        <a:buFontTx/>
                        <a:buNone/>
                        <a:tabLst/>
                      </a:pPr>
                      <a:r>
                        <a:rPr kumimoji="1" lang="en-US" sz="2000" b="1" i="0" u="none" strike="noStrike" cap="none" normalizeH="0" baseline="0">
                          <a:ln>
                            <a:noFill/>
                          </a:ln>
                          <a:solidFill>
                            <a:schemeClr val="tx2"/>
                          </a:solidFill>
                          <a:effectLst/>
                          <a:latin typeface="Tahoma" pitchFamily="34" charset="0"/>
                        </a:rPr>
                        <a:t>520,000</a:t>
                      </a:r>
                    </a:p>
                  </a:txBody>
                  <a:tcPr marL="100796" marR="100796" marT="50398" marB="50398"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1"/>
                    </a:solidFill>
                  </a:tcPr>
                </a:tc>
                <a:tc>
                  <a:txBody>
                    <a:bodyPr/>
                    <a:lstStyle/>
                    <a:p>
                      <a:pPr marL="0" marR="0" lvl="0" indent="0" algn="r" defTabSz="914400" rtl="0" eaLnBrk="0" fontAlgn="base" latinLnBrk="0" hangingPunct="0">
                        <a:lnSpc>
                          <a:spcPct val="100000"/>
                        </a:lnSpc>
                        <a:spcBef>
                          <a:spcPct val="20000"/>
                        </a:spcBef>
                        <a:spcAft>
                          <a:spcPct val="0"/>
                        </a:spcAft>
                        <a:buClr>
                          <a:schemeClr val="accent2"/>
                        </a:buClr>
                        <a:buSzTx/>
                        <a:buFontTx/>
                        <a:buNone/>
                        <a:tabLst/>
                      </a:pPr>
                      <a:r>
                        <a:rPr kumimoji="1" lang="en-US" sz="2000" b="1" i="0" u="none" strike="noStrike" cap="none" normalizeH="0" baseline="0">
                          <a:ln>
                            <a:noFill/>
                          </a:ln>
                          <a:solidFill>
                            <a:schemeClr val="tx2"/>
                          </a:solidFill>
                          <a:effectLst/>
                          <a:latin typeface="Tahoma" pitchFamily="34" charset="0"/>
                        </a:rPr>
                        <a:t>425,000</a:t>
                      </a:r>
                    </a:p>
                  </a:txBody>
                  <a:tcPr marL="100796" marR="100796" marT="50398" marB="50398"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1"/>
                    </a:solidFill>
                  </a:tcPr>
                </a:tc>
                <a:tc>
                  <a:txBody>
                    <a:bodyPr/>
                    <a:lstStyle/>
                    <a:p>
                      <a:pPr marL="0" marR="0" lvl="0" indent="0" algn="r" defTabSz="914400" rtl="0" eaLnBrk="0" fontAlgn="base" latinLnBrk="0" hangingPunct="0">
                        <a:lnSpc>
                          <a:spcPct val="100000"/>
                        </a:lnSpc>
                        <a:spcBef>
                          <a:spcPct val="20000"/>
                        </a:spcBef>
                        <a:spcAft>
                          <a:spcPct val="0"/>
                        </a:spcAft>
                        <a:buClr>
                          <a:schemeClr val="accent2"/>
                        </a:buClr>
                        <a:buSzTx/>
                        <a:buFontTx/>
                        <a:buNone/>
                        <a:tabLst/>
                      </a:pPr>
                      <a:r>
                        <a:rPr kumimoji="1" lang="en-US" sz="2000" b="1" i="0" u="none" strike="noStrike" cap="none" normalizeH="0" baseline="0" dirty="0">
                          <a:ln>
                            <a:noFill/>
                          </a:ln>
                          <a:solidFill>
                            <a:schemeClr val="tx2"/>
                          </a:solidFill>
                          <a:effectLst/>
                          <a:latin typeface="Tahoma" pitchFamily="34" charset="0"/>
                        </a:rPr>
                        <a:t>95,000</a:t>
                      </a:r>
                    </a:p>
                  </a:txBody>
                  <a:tcPr marL="100796" marR="100796" marT="50398" marB="50398"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8"/>
                  </a:ext>
                </a:extLst>
              </a:tr>
              <a:tr h="496979">
                <a:tc>
                  <a:txBody>
                    <a:bodyPr/>
                    <a:lstStyle/>
                    <a:p>
                      <a:pPr marL="0" marR="0" lvl="0" indent="0" algn="r" defTabSz="914400" rtl="0" eaLnBrk="0" fontAlgn="base" latinLnBrk="0" hangingPunct="0">
                        <a:lnSpc>
                          <a:spcPct val="100000"/>
                        </a:lnSpc>
                        <a:spcBef>
                          <a:spcPct val="20000"/>
                        </a:spcBef>
                        <a:spcAft>
                          <a:spcPct val="0"/>
                        </a:spcAft>
                        <a:buClr>
                          <a:schemeClr val="accent2"/>
                        </a:buClr>
                        <a:buSzTx/>
                        <a:buFontTx/>
                        <a:buNone/>
                        <a:tabLst/>
                      </a:pPr>
                      <a:endParaRPr kumimoji="1" lang="en-US" sz="2000" b="1" i="0" u="none" strike="noStrike" cap="none" normalizeH="0" baseline="0">
                        <a:ln>
                          <a:noFill/>
                        </a:ln>
                        <a:solidFill>
                          <a:schemeClr val="tx2"/>
                        </a:solidFill>
                        <a:effectLst/>
                        <a:latin typeface="Tahoma" pitchFamily="34" charset="0"/>
                      </a:endParaRPr>
                    </a:p>
                  </a:txBody>
                  <a:tcPr marL="100796" marR="100796" marT="50398" marB="50398"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Tx/>
                        <a:buNone/>
                        <a:tabLst/>
                      </a:pPr>
                      <a:r>
                        <a:rPr kumimoji="1" lang="en-US" sz="2000" b="1" i="0" u="none" strike="noStrike" cap="none" normalizeH="0" baseline="0" dirty="0">
                          <a:ln>
                            <a:noFill/>
                          </a:ln>
                          <a:solidFill>
                            <a:schemeClr val="tx2"/>
                          </a:solidFill>
                          <a:effectLst/>
                          <a:latin typeface="Tahoma" pitchFamily="34" charset="0"/>
                        </a:rPr>
                        <a:t>Net Present Value</a:t>
                      </a:r>
                    </a:p>
                  </a:txBody>
                  <a:tcPr marL="100796" marR="100796" marT="50398" marB="50398"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bg1"/>
                    </a:solidFill>
                  </a:tcPr>
                </a:tc>
                <a:tc>
                  <a:txBody>
                    <a:bodyPr/>
                    <a:lstStyle/>
                    <a:p>
                      <a:pPr marL="0" marR="0" lvl="0" indent="0" algn="r" defTabSz="914400" rtl="0" eaLnBrk="0" fontAlgn="base" latinLnBrk="0" hangingPunct="0">
                        <a:lnSpc>
                          <a:spcPct val="100000"/>
                        </a:lnSpc>
                        <a:spcBef>
                          <a:spcPct val="20000"/>
                        </a:spcBef>
                        <a:spcAft>
                          <a:spcPct val="0"/>
                        </a:spcAft>
                        <a:buClr>
                          <a:schemeClr val="accent2"/>
                        </a:buClr>
                        <a:buSzTx/>
                        <a:buFontTx/>
                        <a:buNone/>
                        <a:tabLst/>
                      </a:pPr>
                      <a:r>
                        <a:rPr kumimoji="1" lang="en-US" sz="2000" b="1" i="0" u="none" strike="noStrike" cap="none" normalizeH="0" baseline="0">
                          <a:ln>
                            <a:noFill/>
                          </a:ln>
                          <a:solidFill>
                            <a:schemeClr val="tx2"/>
                          </a:solidFill>
                          <a:effectLst/>
                          <a:latin typeface="Tahoma" pitchFamily="34" charset="0"/>
                        </a:rPr>
                        <a:t>$424,279</a:t>
                      </a:r>
                    </a:p>
                  </a:txBody>
                  <a:tcPr marL="100796" marR="100796" marT="50398" marB="50398"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bg1"/>
                    </a:solidFill>
                  </a:tcPr>
                </a:tc>
                <a:tc>
                  <a:txBody>
                    <a:bodyPr/>
                    <a:lstStyle/>
                    <a:p>
                      <a:pPr marL="0" marR="0" lvl="0" indent="0" algn="r" defTabSz="914400" rtl="0" eaLnBrk="0" fontAlgn="base" latinLnBrk="0" hangingPunct="0">
                        <a:lnSpc>
                          <a:spcPct val="100000"/>
                        </a:lnSpc>
                        <a:spcBef>
                          <a:spcPct val="20000"/>
                        </a:spcBef>
                        <a:spcAft>
                          <a:spcPct val="0"/>
                        </a:spcAft>
                        <a:buClr>
                          <a:schemeClr val="accent2"/>
                        </a:buClr>
                        <a:buSzTx/>
                        <a:buFontTx/>
                        <a:buNone/>
                        <a:tabLst/>
                      </a:pPr>
                      <a:r>
                        <a:rPr kumimoji="1" lang="en-US" sz="2000" b="1" i="0" u="none" strike="noStrike" cap="none" normalizeH="0" baseline="0">
                          <a:ln>
                            <a:noFill/>
                          </a:ln>
                          <a:solidFill>
                            <a:schemeClr val="tx2"/>
                          </a:solidFill>
                          <a:effectLst/>
                          <a:latin typeface="Tahoma" pitchFamily="34" charset="0"/>
                        </a:rPr>
                        <a:t>$407,005</a:t>
                      </a:r>
                    </a:p>
                  </a:txBody>
                  <a:tcPr marL="100796" marR="100796" marT="50398" marB="50398"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bg1"/>
                    </a:solidFill>
                  </a:tcPr>
                </a:tc>
                <a:tc>
                  <a:txBody>
                    <a:bodyPr/>
                    <a:lstStyle/>
                    <a:p>
                      <a:pPr marL="0" marR="0" lvl="0" indent="0" algn="r" defTabSz="914400" rtl="0" eaLnBrk="0" fontAlgn="base" latinLnBrk="0" hangingPunct="0">
                        <a:lnSpc>
                          <a:spcPct val="100000"/>
                        </a:lnSpc>
                        <a:spcBef>
                          <a:spcPct val="20000"/>
                        </a:spcBef>
                        <a:spcAft>
                          <a:spcPct val="0"/>
                        </a:spcAft>
                        <a:buClr>
                          <a:schemeClr val="accent2"/>
                        </a:buClr>
                        <a:buSzTx/>
                        <a:buFontTx/>
                        <a:buNone/>
                        <a:tabLst/>
                      </a:pPr>
                      <a:r>
                        <a:rPr kumimoji="1" lang="en-US" sz="2000" b="1" i="0" u="none" strike="noStrike" cap="none" normalizeH="0" baseline="0" dirty="0">
                          <a:ln>
                            <a:noFill/>
                          </a:ln>
                          <a:solidFill>
                            <a:schemeClr val="tx2"/>
                          </a:solidFill>
                          <a:effectLst/>
                          <a:latin typeface="Tahoma" pitchFamily="34" charset="0"/>
                        </a:rPr>
                        <a:t>$17,274</a:t>
                      </a:r>
                    </a:p>
                  </a:txBody>
                  <a:tcPr marL="100796" marR="100796" marT="50398" marB="50398"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863195402"/>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5" name="Rectangle 2"/>
          <p:cNvSpPr>
            <a:spLocks noChangeArrowheads="1"/>
          </p:cNvSpPr>
          <p:nvPr/>
        </p:nvSpPr>
        <p:spPr bwMode="auto">
          <a:xfrm>
            <a:off x="529" y="3581001"/>
            <a:ext cx="65" cy="397673"/>
          </a:xfrm>
          <a:prstGeom prst="rect">
            <a:avLst/>
          </a:prstGeom>
          <a:solidFill>
            <a:schemeClr val="bg1"/>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lIns="0" rIns="0" anchor="ctr">
            <a:spAutoFit/>
          </a:bodyPr>
          <a:lstStyle>
            <a:lvl1pPr>
              <a:spcBef>
                <a:spcPct val="20000"/>
              </a:spcBef>
              <a:buFont typeface="Arial" pitchFamily="34" charset="0"/>
              <a:buChar char="•"/>
              <a:defRPr sz="3200">
                <a:solidFill>
                  <a:schemeClr val="tx1"/>
                </a:solidFill>
                <a:latin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spcBef>
                <a:spcPct val="0"/>
              </a:spcBef>
              <a:buFontTx/>
              <a:buNone/>
            </a:pPr>
            <a:endParaRPr lang="en-US" altLang="en-US" sz="1984">
              <a:latin typeface="Times New Roman" pitchFamily="18" charset="0"/>
            </a:endParaRPr>
          </a:p>
        </p:txBody>
      </p:sp>
      <p:sp>
        <p:nvSpPr>
          <p:cNvPr id="49156" name="Rectangle 3"/>
          <p:cNvSpPr>
            <a:spLocks noGrp="1" noChangeArrowheads="1"/>
          </p:cNvSpPr>
          <p:nvPr>
            <p:ph type="title"/>
          </p:nvPr>
        </p:nvSpPr>
        <p:spPr>
          <a:xfrm>
            <a:off x="840493" y="167992"/>
            <a:ext cx="8590381" cy="1259946"/>
          </a:xfrm>
        </p:spPr>
        <p:txBody>
          <a:bodyPr/>
          <a:lstStyle/>
          <a:p>
            <a:pPr algn="ctr"/>
            <a:r>
              <a:rPr lang="en-US" altLang="en-US" sz="3968" dirty="0"/>
              <a:t>Net Present Value Analysis</a:t>
            </a:r>
            <a:br>
              <a:rPr lang="en-US" altLang="en-US" sz="3968" dirty="0"/>
            </a:br>
            <a:r>
              <a:rPr lang="en-US" altLang="en-US" sz="3968" dirty="0"/>
              <a:t>of Library Information System</a:t>
            </a:r>
          </a:p>
        </p:txBody>
      </p:sp>
      <p:sp>
        <p:nvSpPr>
          <p:cNvPr id="49157" name="Line 4"/>
          <p:cNvSpPr>
            <a:spLocks noChangeShapeType="1"/>
          </p:cNvSpPr>
          <p:nvPr/>
        </p:nvSpPr>
        <p:spPr bwMode="auto">
          <a:xfrm>
            <a:off x="1680456" y="2519891"/>
            <a:ext cx="0" cy="4535805"/>
          </a:xfrm>
          <a:prstGeom prst="line">
            <a:avLst/>
          </a:prstGeom>
          <a:noFill/>
          <a:ln w="3810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49158" name="Line 5"/>
          <p:cNvSpPr>
            <a:spLocks noChangeShapeType="1"/>
          </p:cNvSpPr>
          <p:nvPr/>
        </p:nvSpPr>
        <p:spPr bwMode="auto">
          <a:xfrm>
            <a:off x="1680456" y="4787794"/>
            <a:ext cx="7055697" cy="0"/>
          </a:xfrm>
          <a:prstGeom prst="line">
            <a:avLst/>
          </a:prstGeom>
          <a:noFill/>
          <a:ln w="3810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49159" name="Text Box 6"/>
          <p:cNvSpPr txBox="1">
            <a:spLocks noChangeArrowheads="1"/>
          </p:cNvSpPr>
          <p:nvPr/>
        </p:nvSpPr>
        <p:spPr bwMode="auto">
          <a:xfrm>
            <a:off x="84525" y="2771880"/>
            <a:ext cx="1427939" cy="1720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itchFamily="34" charset="0"/>
              <a:buChar char="•"/>
              <a:defRPr sz="3200">
                <a:solidFill>
                  <a:schemeClr val="tx1"/>
                </a:solidFill>
                <a:latin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eaLnBrk="1" hangingPunct="1">
              <a:spcBef>
                <a:spcPct val="50000"/>
              </a:spcBef>
              <a:buFontTx/>
              <a:buNone/>
            </a:pPr>
            <a:r>
              <a:rPr lang="en-US" altLang="en-US" sz="2646" dirty="0">
                <a:solidFill>
                  <a:schemeClr val="tx2"/>
                </a:solidFill>
                <a:latin typeface="Tahoma" pitchFamily="34" charset="0"/>
              </a:rPr>
              <a:t>Net Social Benefits ($)</a:t>
            </a:r>
          </a:p>
        </p:txBody>
      </p:sp>
      <p:sp>
        <p:nvSpPr>
          <p:cNvPr id="49160" name="Text Box 7"/>
          <p:cNvSpPr txBox="1">
            <a:spLocks noChangeArrowheads="1"/>
          </p:cNvSpPr>
          <p:nvPr/>
        </p:nvSpPr>
        <p:spPr bwMode="auto">
          <a:xfrm>
            <a:off x="252518" y="5627757"/>
            <a:ext cx="184731" cy="499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itchFamily="34" charset="0"/>
              <a:buChar char="•"/>
              <a:defRPr sz="3200">
                <a:solidFill>
                  <a:schemeClr val="tx1"/>
                </a:solidFill>
                <a:latin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eaLnBrk="1" hangingPunct="1">
              <a:spcBef>
                <a:spcPct val="0"/>
              </a:spcBef>
              <a:buFontTx/>
              <a:buNone/>
            </a:pPr>
            <a:endParaRPr lang="en-US" altLang="en-US" sz="2646">
              <a:latin typeface="Tahoma" pitchFamily="34" charset="0"/>
            </a:endParaRPr>
          </a:p>
        </p:txBody>
      </p:sp>
      <p:sp>
        <p:nvSpPr>
          <p:cNvPr id="49161" name="Text Box 8"/>
          <p:cNvSpPr txBox="1">
            <a:spLocks noChangeArrowheads="1"/>
          </p:cNvSpPr>
          <p:nvPr/>
        </p:nvSpPr>
        <p:spPr bwMode="auto">
          <a:xfrm>
            <a:off x="252518" y="5291772"/>
            <a:ext cx="1091953" cy="9066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itchFamily="34" charset="0"/>
              <a:buChar char="•"/>
              <a:defRPr sz="3200">
                <a:solidFill>
                  <a:schemeClr val="tx1"/>
                </a:solidFill>
                <a:latin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eaLnBrk="1" hangingPunct="1">
              <a:spcBef>
                <a:spcPct val="50000"/>
              </a:spcBef>
              <a:buFontTx/>
              <a:buNone/>
            </a:pPr>
            <a:r>
              <a:rPr lang="en-US" altLang="en-US" sz="2646">
                <a:solidFill>
                  <a:schemeClr val="tx2"/>
                </a:solidFill>
                <a:latin typeface="Tahoma" pitchFamily="34" charset="0"/>
              </a:rPr>
              <a:t>Costs ($)</a:t>
            </a:r>
          </a:p>
        </p:txBody>
      </p:sp>
      <p:sp>
        <p:nvSpPr>
          <p:cNvPr id="49162" name="Text Box 9"/>
          <p:cNvSpPr txBox="1">
            <a:spLocks noChangeArrowheads="1"/>
          </p:cNvSpPr>
          <p:nvPr/>
        </p:nvSpPr>
        <p:spPr bwMode="auto">
          <a:xfrm>
            <a:off x="7980186" y="4283815"/>
            <a:ext cx="2435895" cy="499496"/>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Font typeface="Arial" pitchFamily="34" charset="0"/>
              <a:buChar char="•"/>
              <a:defRPr sz="3200">
                <a:solidFill>
                  <a:schemeClr val="tx1"/>
                </a:solidFill>
                <a:latin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eaLnBrk="1" hangingPunct="1">
              <a:spcBef>
                <a:spcPct val="50000"/>
              </a:spcBef>
              <a:buFontTx/>
              <a:buNone/>
            </a:pPr>
            <a:r>
              <a:rPr lang="en-US" altLang="en-US" sz="2646">
                <a:solidFill>
                  <a:schemeClr val="tx2"/>
                </a:solidFill>
                <a:latin typeface="Tahoma" pitchFamily="34" charset="0"/>
              </a:rPr>
              <a:t>Time (Years)</a:t>
            </a:r>
          </a:p>
        </p:txBody>
      </p:sp>
      <p:sp>
        <p:nvSpPr>
          <p:cNvPr id="49163" name="Line 10"/>
          <p:cNvSpPr>
            <a:spLocks noChangeShapeType="1"/>
          </p:cNvSpPr>
          <p:nvPr/>
        </p:nvSpPr>
        <p:spPr bwMode="auto">
          <a:xfrm flipV="1">
            <a:off x="3360384" y="4367812"/>
            <a:ext cx="0" cy="335986"/>
          </a:xfrm>
          <a:prstGeom prst="line">
            <a:avLst/>
          </a:prstGeom>
          <a:noFill/>
          <a:ln w="38100">
            <a:solidFill>
              <a:srgbClr val="1F497D"/>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49164" name="Line 11"/>
          <p:cNvSpPr>
            <a:spLocks noChangeShapeType="1"/>
          </p:cNvSpPr>
          <p:nvPr/>
        </p:nvSpPr>
        <p:spPr bwMode="auto">
          <a:xfrm flipV="1">
            <a:off x="4200348" y="3947830"/>
            <a:ext cx="0" cy="755968"/>
          </a:xfrm>
          <a:prstGeom prst="line">
            <a:avLst/>
          </a:prstGeom>
          <a:noFill/>
          <a:ln w="38100">
            <a:solidFill>
              <a:srgbClr val="1F497D"/>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49165" name="Line 12"/>
          <p:cNvSpPr>
            <a:spLocks noChangeShapeType="1"/>
          </p:cNvSpPr>
          <p:nvPr/>
        </p:nvSpPr>
        <p:spPr bwMode="auto">
          <a:xfrm flipV="1">
            <a:off x="5040312" y="3947830"/>
            <a:ext cx="0" cy="755968"/>
          </a:xfrm>
          <a:prstGeom prst="line">
            <a:avLst/>
          </a:prstGeom>
          <a:noFill/>
          <a:ln w="38100">
            <a:solidFill>
              <a:srgbClr val="1F497D"/>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49166" name="Line 13"/>
          <p:cNvSpPr>
            <a:spLocks noChangeShapeType="1"/>
          </p:cNvSpPr>
          <p:nvPr/>
        </p:nvSpPr>
        <p:spPr bwMode="auto">
          <a:xfrm flipV="1">
            <a:off x="5880276" y="3947830"/>
            <a:ext cx="0" cy="755968"/>
          </a:xfrm>
          <a:prstGeom prst="line">
            <a:avLst/>
          </a:prstGeom>
          <a:noFill/>
          <a:ln w="38100">
            <a:solidFill>
              <a:srgbClr val="1F497D"/>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49167" name="Line 14"/>
          <p:cNvSpPr>
            <a:spLocks noChangeShapeType="1"/>
          </p:cNvSpPr>
          <p:nvPr/>
        </p:nvSpPr>
        <p:spPr bwMode="auto">
          <a:xfrm flipV="1">
            <a:off x="6720240" y="3947830"/>
            <a:ext cx="0" cy="755968"/>
          </a:xfrm>
          <a:prstGeom prst="line">
            <a:avLst/>
          </a:prstGeom>
          <a:noFill/>
          <a:ln w="38100">
            <a:solidFill>
              <a:srgbClr val="1F497D"/>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49168" name="Text Box 15"/>
          <p:cNvSpPr txBox="1">
            <a:spLocks noChangeArrowheads="1"/>
          </p:cNvSpPr>
          <p:nvPr/>
        </p:nvSpPr>
        <p:spPr bwMode="auto">
          <a:xfrm>
            <a:off x="2268431" y="4787793"/>
            <a:ext cx="5039783" cy="499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itchFamily="34" charset="0"/>
              <a:buChar char="•"/>
              <a:defRPr sz="3200">
                <a:solidFill>
                  <a:schemeClr val="tx1"/>
                </a:solidFill>
                <a:latin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eaLnBrk="1" hangingPunct="1">
              <a:spcBef>
                <a:spcPct val="50000"/>
              </a:spcBef>
              <a:buFontTx/>
              <a:buNone/>
            </a:pPr>
            <a:r>
              <a:rPr lang="en-US" altLang="en-US" sz="2646">
                <a:solidFill>
                  <a:schemeClr val="tx2"/>
                </a:solidFill>
                <a:latin typeface="Tahoma" pitchFamily="34" charset="0"/>
              </a:rPr>
              <a:t> 0      1      2      3       4      5</a:t>
            </a:r>
          </a:p>
        </p:txBody>
      </p:sp>
      <p:sp>
        <p:nvSpPr>
          <p:cNvPr id="49169" name="Text Box 16"/>
          <p:cNvSpPr txBox="1">
            <a:spLocks noChangeArrowheads="1"/>
          </p:cNvSpPr>
          <p:nvPr/>
        </p:nvSpPr>
        <p:spPr bwMode="auto">
          <a:xfrm>
            <a:off x="1932445" y="5680255"/>
            <a:ext cx="1847921" cy="1720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itchFamily="34" charset="0"/>
              <a:buChar char="•"/>
              <a:defRPr sz="3200">
                <a:solidFill>
                  <a:schemeClr val="tx1"/>
                </a:solidFill>
                <a:latin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eaLnBrk="1" hangingPunct="1">
              <a:spcBef>
                <a:spcPct val="50000"/>
              </a:spcBef>
              <a:buFontTx/>
              <a:buNone/>
            </a:pPr>
            <a:r>
              <a:rPr lang="en-US" altLang="en-US" sz="2646">
                <a:solidFill>
                  <a:schemeClr val="tx2"/>
                </a:solidFill>
                <a:latin typeface="Tahoma" pitchFamily="34" charset="0"/>
              </a:rPr>
              <a:t> 342,274</a:t>
            </a:r>
          </a:p>
          <a:p>
            <a:pPr eaLnBrk="1" hangingPunct="1">
              <a:spcBef>
                <a:spcPct val="50000"/>
              </a:spcBef>
              <a:buFontTx/>
              <a:buNone/>
            </a:pPr>
            <a:r>
              <a:rPr lang="en-US" altLang="en-US" sz="2646">
                <a:solidFill>
                  <a:schemeClr val="tx2"/>
                </a:solidFill>
                <a:latin typeface="Tahoma" pitchFamily="34" charset="0"/>
              </a:rPr>
              <a:t>-325,000</a:t>
            </a:r>
          </a:p>
          <a:p>
            <a:pPr eaLnBrk="1" hangingPunct="1">
              <a:spcBef>
                <a:spcPct val="50000"/>
              </a:spcBef>
              <a:buFontTx/>
              <a:buNone/>
            </a:pPr>
            <a:r>
              <a:rPr lang="en-US" altLang="en-US" sz="2646">
                <a:solidFill>
                  <a:schemeClr val="tx2"/>
                </a:solidFill>
                <a:latin typeface="Tahoma" pitchFamily="34" charset="0"/>
              </a:rPr>
              <a:t>  17,274</a:t>
            </a:r>
          </a:p>
        </p:txBody>
      </p:sp>
      <p:sp>
        <p:nvSpPr>
          <p:cNvPr id="49170" name="Line 17"/>
          <p:cNvSpPr>
            <a:spLocks noChangeShapeType="1"/>
          </p:cNvSpPr>
          <p:nvPr/>
        </p:nvSpPr>
        <p:spPr bwMode="auto">
          <a:xfrm>
            <a:off x="1932445" y="6887703"/>
            <a:ext cx="1847921" cy="0"/>
          </a:xfrm>
          <a:prstGeom prst="line">
            <a:avLst/>
          </a:prstGeom>
          <a:noFill/>
          <a:ln w="3810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49171" name="Text Box 18"/>
          <p:cNvSpPr txBox="1">
            <a:spLocks noChangeArrowheads="1"/>
          </p:cNvSpPr>
          <p:nvPr/>
        </p:nvSpPr>
        <p:spPr bwMode="auto">
          <a:xfrm>
            <a:off x="2016442" y="1511935"/>
            <a:ext cx="1511935" cy="29424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itchFamily="34" charset="0"/>
              <a:buChar char="•"/>
              <a:defRPr sz="3200">
                <a:solidFill>
                  <a:schemeClr val="tx1"/>
                </a:solidFill>
                <a:latin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eaLnBrk="1" hangingPunct="1">
              <a:spcBef>
                <a:spcPct val="50000"/>
              </a:spcBef>
              <a:buFontTx/>
              <a:buNone/>
            </a:pPr>
            <a:r>
              <a:rPr lang="en-US" altLang="en-US" sz="2646">
                <a:solidFill>
                  <a:schemeClr val="tx2"/>
                </a:solidFill>
                <a:latin typeface="Tahoma" pitchFamily="34" charset="0"/>
              </a:rPr>
              <a:t>71,299</a:t>
            </a:r>
          </a:p>
          <a:p>
            <a:pPr eaLnBrk="1" hangingPunct="1">
              <a:spcBef>
                <a:spcPct val="50000"/>
              </a:spcBef>
              <a:buFontTx/>
              <a:buNone/>
            </a:pPr>
            <a:r>
              <a:rPr lang="en-US" altLang="en-US" sz="2646">
                <a:solidFill>
                  <a:schemeClr val="tx2"/>
                </a:solidFill>
                <a:latin typeface="Tahoma" pitchFamily="34" charset="0"/>
              </a:rPr>
              <a:t>61,032</a:t>
            </a:r>
          </a:p>
          <a:p>
            <a:pPr eaLnBrk="1" hangingPunct="1">
              <a:spcBef>
                <a:spcPct val="50000"/>
              </a:spcBef>
              <a:buFontTx/>
              <a:buNone/>
            </a:pPr>
            <a:r>
              <a:rPr lang="en-US" altLang="en-US" sz="2646">
                <a:solidFill>
                  <a:schemeClr val="tx2"/>
                </a:solidFill>
                <a:latin typeface="Tahoma" pitchFamily="34" charset="0"/>
              </a:rPr>
              <a:t>65,304</a:t>
            </a:r>
          </a:p>
          <a:p>
            <a:pPr eaLnBrk="1" hangingPunct="1">
              <a:spcBef>
                <a:spcPct val="50000"/>
              </a:spcBef>
              <a:buFontTx/>
              <a:buNone/>
            </a:pPr>
            <a:r>
              <a:rPr lang="en-US" altLang="en-US" sz="2646">
                <a:solidFill>
                  <a:schemeClr val="tx2"/>
                </a:solidFill>
                <a:latin typeface="Tahoma" pitchFamily="34" charset="0"/>
              </a:rPr>
              <a:t>69,875</a:t>
            </a:r>
          </a:p>
          <a:p>
            <a:pPr eaLnBrk="1" hangingPunct="1">
              <a:spcBef>
                <a:spcPct val="50000"/>
              </a:spcBef>
              <a:buFontTx/>
              <a:buNone/>
            </a:pPr>
            <a:r>
              <a:rPr lang="en-US" altLang="en-US" sz="2646">
                <a:solidFill>
                  <a:schemeClr val="tx2"/>
                </a:solidFill>
                <a:latin typeface="Tahoma" pitchFamily="34" charset="0"/>
              </a:rPr>
              <a:t>74,766</a:t>
            </a:r>
          </a:p>
        </p:txBody>
      </p:sp>
      <p:sp>
        <p:nvSpPr>
          <p:cNvPr id="49172" name="Line 19"/>
          <p:cNvSpPr>
            <a:spLocks noChangeShapeType="1"/>
          </p:cNvSpPr>
          <p:nvPr/>
        </p:nvSpPr>
        <p:spPr bwMode="auto">
          <a:xfrm flipV="1">
            <a:off x="6720240" y="1847920"/>
            <a:ext cx="0" cy="1427939"/>
          </a:xfrm>
          <a:prstGeom prst="line">
            <a:avLst/>
          </a:prstGeom>
          <a:noFill/>
          <a:ln w="38100">
            <a:solidFill>
              <a:srgbClr val="1F497D"/>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49173" name="Line 20"/>
          <p:cNvSpPr>
            <a:spLocks noChangeShapeType="1"/>
          </p:cNvSpPr>
          <p:nvPr/>
        </p:nvSpPr>
        <p:spPr bwMode="auto">
          <a:xfrm flipH="1">
            <a:off x="3444381" y="1847920"/>
            <a:ext cx="3275859" cy="0"/>
          </a:xfrm>
          <a:prstGeom prst="line">
            <a:avLst/>
          </a:prstGeom>
          <a:noFill/>
          <a:ln w="38100">
            <a:solidFill>
              <a:srgbClr val="1F497D"/>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49174" name="Text Box 21"/>
          <p:cNvSpPr txBox="1">
            <a:spLocks noChangeArrowheads="1"/>
          </p:cNvSpPr>
          <p:nvPr/>
        </p:nvSpPr>
        <p:spPr bwMode="auto">
          <a:xfrm>
            <a:off x="6132265" y="3443851"/>
            <a:ext cx="1427939" cy="499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itchFamily="34" charset="0"/>
              <a:buChar char="•"/>
              <a:defRPr sz="3200">
                <a:solidFill>
                  <a:schemeClr val="tx1"/>
                </a:solidFill>
                <a:latin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eaLnBrk="1" hangingPunct="1">
              <a:spcBef>
                <a:spcPct val="50000"/>
              </a:spcBef>
              <a:buFontTx/>
              <a:buNone/>
            </a:pPr>
            <a:r>
              <a:rPr lang="en-US" altLang="en-US" sz="2646">
                <a:solidFill>
                  <a:schemeClr val="tx2"/>
                </a:solidFill>
                <a:latin typeface="Tahoma" pitchFamily="34" charset="0"/>
              </a:rPr>
              <a:t>100,000</a:t>
            </a:r>
          </a:p>
        </p:txBody>
      </p:sp>
      <p:sp>
        <p:nvSpPr>
          <p:cNvPr id="49175" name="Text Box 22"/>
          <p:cNvSpPr txBox="1">
            <a:spLocks noChangeArrowheads="1"/>
          </p:cNvSpPr>
          <p:nvPr/>
        </p:nvSpPr>
        <p:spPr bwMode="auto">
          <a:xfrm>
            <a:off x="4452337" y="3443851"/>
            <a:ext cx="1343942" cy="499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itchFamily="34" charset="0"/>
              <a:buChar char="•"/>
              <a:defRPr sz="3200">
                <a:solidFill>
                  <a:schemeClr val="tx1"/>
                </a:solidFill>
                <a:latin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eaLnBrk="1" hangingPunct="1">
              <a:spcBef>
                <a:spcPct val="50000"/>
              </a:spcBef>
              <a:buFontTx/>
              <a:buNone/>
            </a:pPr>
            <a:r>
              <a:rPr lang="en-US" altLang="en-US" sz="2646">
                <a:solidFill>
                  <a:schemeClr val="tx2"/>
                </a:solidFill>
                <a:latin typeface="Tahoma" pitchFamily="34" charset="0"/>
              </a:rPr>
              <a:t>80,000</a:t>
            </a:r>
          </a:p>
        </p:txBody>
      </p:sp>
      <p:sp>
        <p:nvSpPr>
          <p:cNvPr id="49176" name="Line 23"/>
          <p:cNvSpPr>
            <a:spLocks noChangeShapeType="1"/>
          </p:cNvSpPr>
          <p:nvPr/>
        </p:nvSpPr>
        <p:spPr bwMode="auto">
          <a:xfrm flipV="1">
            <a:off x="5040312" y="2939873"/>
            <a:ext cx="0" cy="335986"/>
          </a:xfrm>
          <a:prstGeom prst="line">
            <a:avLst/>
          </a:prstGeom>
          <a:noFill/>
          <a:ln w="38100">
            <a:solidFill>
              <a:srgbClr val="1F497D"/>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49177" name="Line 24"/>
          <p:cNvSpPr>
            <a:spLocks noChangeShapeType="1"/>
          </p:cNvSpPr>
          <p:nvPr/>
        </p:nvSpPr>
        <p:spPr bwMode="auto">
          <a:xfrm flipH="1">
            <a:off x="3528377" y="2939873"/>
            <a:ext cx="1511935" cy="0"/>
          </a:xfrm>
          <a:prstGeom prst="line">
            <a:avLst/>
          </a:prstGeom>
          <a:noFill/>
          <a:ln w="38100">
            <a:solidFill>
              <a:srgbClr val="1F497D"/>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49178" name="Line 25"/>
          <p:cNvSpPr>
            <a:spLocks noChangeShapeType="1"/>
          </p:cNvSpPr>
          <p:nvPr/>
        </p:nvSpPr>
        <p:spPr bwMode="auto">
          <a:xfrm flipV="1">
            <a:off x="4200348" y="3527848"/>
            <a:ext cx="0" cy="251989"/>
          </a:xfrm>
          <a:prstGeom prst="line">
            <a:avLst/>
          </a:prstGeom>
          <a:noFill/>
          <a:ln w="38100">
            <a:solidFill>
              <a:srgbClr val="1F497D"/>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49179" name="Line 26"/>
          <p:cNvSpPr>
            <a:spLocks noChangeShapeType="1"/>
          </p:cNvSpPr>
          <p:nvPr/>
        </p:nvSpPr>
        <p:spPr bwMode="auto">
          <a:xfrm flipH="1">
            <a:off x="3612373" y="3527848"/>
            <a:ext cx="587975" cy="0"/>
          </a:xfrm>
          <a:prstGeom prst="line">
            <a:avLst/>
          </a:prstGeom>
          <a:noFill/>
          <a:ln w="38100">
            <a:solidFill>
              <a:srgbClr val="1F497D"/>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49180" name="Line 27"/>
          <p:cNvSpPr>
            <a:spLocks noChangeShapeType="1"/>
          </p:cNvSpPr>
          <p:nvPr/>
        </p:nvSpPr>
        <p:spPr bwMode="auto">
          <a:xfrm flipV="1">
            <a:off x="5880276" y="2351899"/>
            <a:ext cx="0" cy="923960"/>
          </a:xfrm>
          <a:prstGeom prst="line">
            <a:avLst/>
          </a:prstGeom>
          <a:noFill/>
          <a:ln w="38100">
            <a:solidFill>
              <a:srgbClr val="1F497D"/>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49181" name="Line 28"/>
          <p:cNvSpPr>
            <a:spLocks noChangeShapeType="1"/>
          </p:cNvSpPr>
          <p:nvPr/>
        </p:nvSpPr>
        <p:spPr bwMode="auto">
          <a:xfrm flipH="1">
            <a:off x="3528377" y="2351898"/>
            <a:ext cx="2351899" cy="0"/>
          </a:xfrm>
          <a:prstGeom prst="line">
            <a:avLst/>
          </a:prstGeom>
          <a:noFill/>
          <a:ln w="38100">
            <a:solidFill>
              <a:srgbClr val="1F497D"/>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49182" name="Line 29"/>
          <p:cNvSpPr>
            <a:spLocks noChangeShapeType="1"/>
          </p:cNvSpPr>
          <p:nvPr/>
        </p:nvSpPr>
        <p:spPr bwMode="auto">
          <a:xfrm flipH="1">
            <a:off x="3192391" y="4199819"/>
            <a:ext cx="335986" cy="0"/>
          </a:xfrm>
          <a:prstGeom prst="line">
            <a:avLst/>
          </a:prstGeom>
          <a:noFill/>
          <a:ln w="38100">
            <a:solidFill>
              <a:srgbClr val="1F497D"/>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49183" name="Text Box 30"/>
          <p:cNvSpPr txBox="1">
            <a:spLocks noChangeArrowheads="1"/>
          </p:cNvSpPr>
          <p:nvPr/>
        </p:nvSpPr>
        <p:spPr bwMode="auto">
          <a:xfrm>
            <a:off x="3696370" y="6887703"/>
            <a:ext cx="3611845" cy="499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itchFamily="34" charset="0"/>
              <a:buChar char="•"/>
              <a:defRPr sz="3200">
                <a:solidFill>
                  <a:schemeClr val="tx1"/>
                </a:solidFill>
                <a:latin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eaLnBrk="1" hangingPunct="1">
              <a:spcBef>
                <a:spcPct val="50000"/>
              </a:spcBef>
              <a:buFontTx/>
              <a:buNone/>
            </a:pPr>
            <a:r>
              <a:rPr lang="en-US" altLang="en-US" sz="2646">
                <a:solidFill>
                  <a:schemeClr val="tx2"/>
                </a:solidFill>
                <a:latin typeface="Tahoma" pitchFamily="34" charset="0"/>
              </a:rPr>
              <a:t>Net Present Value  </a:t>
            </a:r>
          </a:p>
        </p:txBody>
      </p:sp>
      <p:sp>
        <p:nvSpPr>
          <p:cNvPr id="49184" name="Text Box 31"/>
          <p:cNvSpPr txBox="1">
            <a:spLocks noChangeArrowheads="1"/>
          </p:cNvSpPr>
          <p:nvPr/>
        </p:nvSpPr>
        <p:spPr bwMode="auto">
          <a:xfrm>
            <a:off x="7140222" y="5543761"/>
            <a:ext cx="2519892" cy="1313821"/>
          </a:xfrm>
          <a:prstGeom prst="rect">
            <a:avLst/>
          </a:prstGeom>
          <a:noFill/>
          <a:ln w="9525">
            <a:solidFill>
              <a:srgbClr val="1F497D"/>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Font typeface="Arial" pitchFamily="34" charset="0"/>
              <a:buChar char="•"/>
              <a:defRPr sz="3200">
                <a:solidFill>
                  <a:schemeClr val="tx1"/>
                </a:solidFill>
                <a:latin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eaLnBrk="1" hangingPunct="1">
              <a:spcBef>
                <a:spcPct val="50000"/>
              </a:spcBef>
              <a:buFontTx/>
              <a:buNone/>
            </a:pPr>
            <a:r>
              <a:rPr lang="en-US" altLang="en-US" sz="2646" b="1">
                <a:solidFill>
                  <a:schemeClr val="tx2"/>
                </a:solidFill>
                <a:latin typeface="Tahoma" pitchFamily="34" charset="0"/>
              </a:rPr>
              <a:t>Assuming Interest Rate =.07=7%</a:t>
            </a:r>
          </a:p>
        </p:txBody>
      </p:sp>
      <p:sp>
        <p:nvSpPr>
          <p:cNvPr id="2" name="TextBox 1">
            <a:extLst>
              <a:ext uri="{FF2B5EF4-FFF2-40B4-BE49-F238E27FC236}">
                <a16:creationId xmlns:a16="http://schemas.microsoft.com/office/drawing/2014/main" id="{CD8FC7B8-A51A-1245-AA83-297B321207EE}"/>
              </a:ext>
            </a:extLst>
          </p:cNvPr>
          <p:cNvSpPr txBox="1"/>
          <p:nvPr/>
        </p:nvSpPr>
        <p:spPr>
          <a:xfrm>
            <a:off x="4101470" y="5309076"/>
            <a:ext cx="2532698" cy="1477328"/>
          </a:xfrm>
          <a:prstGeom prst="rect">
            <a:avLst/>
          </a:prstGeom>
          <a:noFill/>
          <a:ln>
            <a:solidFill>
              <a:srgbClr val="FF0000"/>
            </a:solidFill>
          </a:ln>
        </p:spPr>
        <p:txBody>
          <a:bodyPr wrap="square" rtlCol="0">
            <a:spAutoFit/>
          </a:bodyPr>
          <a:lstStyle/>
          <a:p>
            <a:r>
              <a:rPr lang="en-US" dirty="0">
                <a:solidFill>
                  <a:srgbClr val="FF0000"/>
                </a:solidFill>
              </a:rPr>
              <a:t>= </a:t>
            </a:r>
            <a:r>
              <a:rPr lang="en-US" u="sng" dirty="0">
                <a:solidFill>
                  <a:srgbClr val="FF0000"/>
                </a:solidFill>
              </a:rPr>
              <a:t>(100,000 – 20,000)</a:t>
            </a:r>
          </a:p>
          <a:p>
            <a:r>
              <a:rPr lang="en-US" dirty="0">
                <a:solidFill>
                  <a:srgbClr val="FF0000"/>
                </a:solidFill>
              </a:rPr>
              <a:t>           (1+.07)</a:t>
            </a:r>
            <a:r>
              <a:rPr lang="en-US" baseline="30000" dirty="0">
                <a:solidFill>
                  <a:srgbClr val="FF0000"/>
                </a:solidFill>
              </a:rPr>
              <a:t>1</a:t>
            </a:r>
            <a:endParaRPr lang="en-US" dirty="0">
              <a:solidFill>
                <a:srgbClr val="FF0000"/>
              </a:solidFill>
            </a:endParaRPr>
          </a:p>
          <a:p>
            <a:r>
              <a:rPr lang="en-US" dirty="0">
                <a:solidFill>
                  <a:srgbClr val="FF0000"/>
                </a:solidFill>
              </a:rPr>
              <a:t>= </a:t>
            </a:r>
            <a:r>
              <a:rPr lang="en-US" u="sng" dirty="0">
                <a:solidFill>
                  <a:srgbClr val="FF0000"/>
                </a:solidFill>
              </a:rPr>
              <a:t>80,000</a:t>
            </a:r>
            <a:endParaRPr lang="en-US" dirty="0">
              <a:solidFill>
                <a:srgbClr val="FF0000"/>
              </a:solidFill>
            </a:endParaRPr>
          </a:p>
          <a:p>
            <a:r>
              <a:rPr lang="en-US" dirty="0">
                <a:solidFill>
                  <a:srgbClr val="FF0000"/>
                </a:solidFill>
              </a:rPr>
              <a:t>      1.07</a:t>
            </a:r>
          </a:p>
          <a:p>
            <a:r>
              <a:rPr lang="en-US" dirty="0">
                <a:solidFill>
                  <a:srgbClr val="FF0000"/>
                </a:solidFill>
              </a:rPr>
              <a:t>= 74,766</a:t>
            </a:r>
          </a:p>
        </p:txBody>
      </p:sp>
      <p:cxnSp>
        <p:nvCxnSpPr>
          <p:cNvPr id="6" name="Straight Arrow Connector 5">
            <a:extLst>
              <a:ext uri="{FF2B5EF4-FFF2-40B4-BE49-F238E27FC236}">
                <a16:creationId xmlns:a16="http://schemas.microsoft.com/office/drawing/2014/main" id="{E2F69513-3B20-D347-A5DC-4C4DC10CC8AD}"/>
              </a:ext>
            </a:extLst>
          </p:cNvPr>
          <p:cNvCxnSpPr>
            <a:cxnSpLocks/>
            <a:stCxn id="2" idx="1"/>
            <a:endCxn id="49171" idx="2"/>
          </p:cNvCxnSpPr>
          <p:nvPr/>
        </p:nvCxnSpPr>
        <p:spPr>
          <a:xfrm flipH="1" flipV="1">
            <a:off x="2772410" y="4454407"/>
            <a:ext cx="1329060" cy="1593333"/>
          </a:xfrm>
          <a:prstGeom prst="straightConnector1">
            <a:avLst/>
          </a:prstGeom>
          <a:ln w="76200">
            <a:solidFill>
              <a:srgbClr val="FF0000"/>
            </a:solidFill>
            <a:prstDash val="solid"/>
            <a:tailEnd type="triangle"/>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2D3B7A4B-4500-0241-859C-37062B8AB7F6}"/>
              </a:ext>
            </a:extLst>
          </p:cNvPr>
          <p:cNvSpPr txBox="1"/>
          <p:nvPr/>
        </p:nvSpPr>
        <p:spPr>
          <a:xfrm>
            <a:off x="7140222" y="1672536"/>
            <a:ext cx="2532698" cy="1477328"/>
          </a:xfrm>
          <a:prstGeom prst="rect">
            <a:avLst/>
          </a:prstGeom>
          <a:noFill/>
          <a:ln>
            <a:solidFill>
              <a:srgbClr val="FF0000"/>
            </a:solidFill>
          </a:ln>
        </p:spPr>
        <p:txBody>
          <a:bodyPr wrap="square" rtlCol="0">
            <a:spAutoFit/>
          </a:bodyPr>
          <a:lstStyle/>
          <a:p>
            <a:r>
              <a:rPr lang="en-US" dirty="0">
                <a:solidFill>
                  <a:srgbClr val="FF0000"/>
                </a:solidFill>
              </a:rPr>
              <a:t>= </a:t>
            </a:r>
            <a:r>
              <a:rPr lang="en-US" u="sng" dirty="0">
                <a:solidFill>
                  <a:srgbClr val="FF0000"/>
                </a:solidFill>
              </a:rPr>
              <a:t>(100,000 – 20,000)</a:t>
            </a:r>
          </a:p>
          <a:p>
            <a:r>
              <a:rPr lang="en-US" dirty="0">
                <a:solidFill>
                  <a:srgbClr val="FF0000"/>
                </a:solidFill>
              </a:rPr>
              <a:t>           (1+.07)</a:t>
            </a:r>
            <a:r>
              <a:rPr lang="en-US" baseline="30000" dirty="0">
                <a:solidFill>
                  <a:srgbClr val="FF0000"/>
                </a:solidFill>
              </a:rPr>
              <a:t>2</a:t>
            </a:r>
            <a:endParaRPr lang="en-US" dirty="0">
              <a:solidFill>
                <a:srgbClr val="FF0000"/>
              </a:solidFill>
            </a:endParaRPr>
          </a:p>
          <a:p>
            <a:r>
              <a:rPr lang="en-US" dirty="0">
                <a:solidFill>
                  <a:srgbClr val="FF0000"/>
                </a:solidFill>
              </a:rPr>
              <a:t>= </a:t>
            </a:r>
            <a:r>
              <a:rPr lang="en-US" u="sng" dirty="0">
                <a:solidFill>
                  <a:srgbClr val="FF0000"/>
                </a:solidFill>
              </a:rPr>
              <a:t>80,000</a:t>
            </a:r>
            <a:endParaRPr lang="en-US" dirty="0">
              <a:solidFill>
                <a:srgbClr val="FF0000"/>
              </a:solidFill>
            </a:endParaRPr>
          </a:p>
          <a:p>
            <a:r>
              <a:rPr lang="en-US" dirty="0">
                <a:solidFill>
                  <a:srgbClr val="FF0000"/>
                </a:solidFill>
              </a:rPr>
              <a:t>   1.1449</a:t>
            </a:r>
          </a:p>
          <a:p>
            <a:r>
              <a:rPr lang="en-US" dirty="0">
                <a:solidFill>
                  <a:srgbClr val="FF0000"/>
                </a:solidFill>
              </a:rPr>
              <a:t>= 69,875</a:t>
            </a:r>
          </a:p>
        </p:txBody>
      </p:sp>
      <p:cxnSp>
        <p:nvCxnSpPr>
          <p:cNvPr id="39" name="Straight Arrow Connector 38">
            <a:extLst>
              <a:ext uri="{FF2B5EF4-FFF2-40B4-BE49-F238E27FC236}">
                <a16:creationId xmlns:a16="http://schemas.microsoft.com/office/drawing/2014/main" id="{EA3FB76C-4539-0A43-AFD7-2F12C3C96923}"/>
              </a:ext>
            </a:extLst>
          </p:cNvPr>
          <p:cNvCxnSpPr>
            <a:cxnSpLocks/>
          </p:cNvCxnSpPr>
          <p:nvPr/>
        </p:nvCxnSpPr>
        <p:spPr>
          <a:xfrm flipH="1">
            <a:off x="3192391" y="2388115"/>
            <a:ext cx="3916615" cy="1166749"/>
          </a:xfrm>
          <a:prstGeom prst="straightConnector1">
            <a:avLst/>
          </a:prstGeom>
          <a:ln w="76200">
            <a:solidFill>
              <a:srgbClr val="FF0000"/>
            </a:solidFill>
            <a:prstDash val="solid"/>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6009315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39"/>
                                        </p:tgtEl>
                                        <p:attrNameLst>
                                          <p:attrName>style.visibility</p:attrName>
                                        </p:attrNameLst>
                                      </p:cBhvr>
                                      <p:to>
                                        <p:strVal val="visible"/>
                                      </p:to>
                                    </p:set>
                                    <p:anim calcmode="lin" valueType="num">
                                      <p:cBhvr additive="base">
                                        <p:cTn id="17" dur="500" fill="hold"/>
                                        <p:tgtEl>
                                          <p:spTgt spid="39"/>
                                        </p:tgtEl>
                                        <p:attrNameLst>
                                          <p:attrName>ppt_x</p:attrName>
                                        </p:attrNameLst>
                                      </p:cBhvr>
                                      <p:tavLst>
                                        <p:tav tm="0">
                                          <p:val>
                                            <p:strVal val="#ppt_x"/>
                                          </p:val>
                                        </p:tav>
                                        <p:tav tm="100000">
                                          <p:val>
                                            <p:strVal val="#ppt_x"/>
                                          </p:val>
                                        </p:tav>
                                      </p:tavLst>
                                    </p:anim>
                                    <p:anim calcmode="lin" valueType="num">
                                      <p:cBhvr additive="base">
                                        <p:cTn id="18" dur="500" fill="hold"/>
                                        <p:tgtEl>
                                          <p:spTgt spid="39"/>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38"/>
                                        </p:tgtEl>
                                        <p:attrNameLst>
                                          <p:attrName>style.visibility</p:attrName>
                                        </p:attrNameLst>
                                      </p:cBhvr>
                                      <p:to>
                                        <p:strVal val="visible"/>
                                      </p:to>
                                    </p:set>
                                    <p:anim calcmode="lin" valueType="num">
                                      <p:cBhvr additive="base">
                                        <p:cTn id="21" dur="500" fill="hold"/>
                                        <p:tgtEl>
                                          <p:spTgt spid="38"/>
                                        </p:tgtEl>
                                        <p:attrNameLst>
                                          <p:attrName>ppt_x</p:attrName>
                                        </p:attrNameLst>
                                      </p:cBhvr>
                                      <p:tavLst>
                                        <p:tav tm="0">
                                          <p:val>
                                            <p:strVal val="#ppt_x"/>
                                          </p:val>
                                        </p:tav>
                                        <p:tav tm="100000">
                                          <p:val>
                                            <p:strVal val="#ppt_x"/>
                                          </p:val>
                                        </p:tav>
                                      </p:tavLst>
                                    </p:anim>
                                    <p:anim calcmode="lin" valueType="num">
                                      <p:cBhvr additive="base">
                                        <p:cTn id="22" dur="500" fill="hold"/>
                                        <p:tgtEl>
                                          <p:spTgt spid="3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8"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9" name="Rectangle 2"/>
          <p:cNvSpPr>
            <a:spLocks noChangeArrowheads="1"/>
          </p:cNvSpPr>
          <p:nvPr/>
        </p:nvSpPr>
        <p:spPr bwMode="auto">
          <a:xfrm>
            <a:off x="529" y="3581001"/>
            <a:ext cx="65" cy="397673"/>
          </a:xfrm>
          <a:prstGeom prst="rect">
            <a:avLst/>
          </a:prstGeom>
          <a:solidFill>
            <a:schemeClr val="bg1"/>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lIns="0" rIns="0" anchor="ctr">
            <a:spAutoFit/>
          </a:bodyPr>
          <a:lstStyle>
            <a:lvl1pPr>
              <a:spcBef>
                <a:spcPct val="20000"/>
              </a:spcBef>
              <a:buFont typeface="Arial" pitchFamily="34" charset="0"/>
              <a:buChar char="•"/>
              <a:defRPr sz="3200">
                <a:solidFill>
                  <a:schemeClr val="tx1"/>
                </a:solidFill>
                <a:latin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spcBef>
                <a:spcPct val="0"/>
              </a:spcBef>
              <a:buFontTx/>
              <a:buNone/>
            </a:pPr>
            <a:endParaRPr lang="en-US" altLang="en-US" sz="1984">
              <a:latin typeface="Times New Roman" pitchFamily="18" charset="0"/>
            </a:endParaRPr>
          </a:p>
        </p:txBody>
      </p:sp>
      <p:sp>
        <p:nvSpPr>
          <p:cNvPr id="50180" name="Rectangle 3"/>
          <p:cNvSpPr>
            <a:spLocks noGrp="1" noChangeArrowheads="1"/>
          </p:cNvSpPr>
          <p:nvPr>
            <p:ph type="title"/>
          </p:nvPr>
        </p:nvSpPr>
        <p:spPr>
          <a:xfrm>
            <a:off x="1176478" y="335985"/>
            <a:ext cx="8590381" cy="1259946"/>
          </a:xfrm>
        </p:spPr>
        <p:txBody>
          <a:bodyPr/>
          <a:lstStyle/>
          <a:p>
            <a:pPr algn="ctr"/>
            <a:r>
              <a:rPr lang="en-US" altLang="en-US" sz="4409" dirty="0"/>
              <a:t>Internal Rate of Return</a:t>
            </a:r>
          </a:p>
        </p:txBody>
      </p:sp>
      <p:sp>
        <p:nvSpPr>
          <p:cNvPr id="50181" name="Line 4"/>
          <p:cNvSpPr>
            <a:spLocks noChangeShapeType="1"/>
          </p:cNvSpPr>
          <p:nvPr/>
        </p:nvSpPr>
        <p:spPr bwMode="auto">
          <a:xfrm flipH="1">
            <a:off x="2940402" y="3107866"/>
            <a:ext cx="503978" cy="0"/>
          </a:xfrm>
          <a:prstGeom prst="line">
            <a:avLst/>
          </a:prstGeom>
          <a:noFill/>
          <a:ln w="38100">
            <a:solidFill>
              <a:srgbClr val="1F497D"/>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50182" name="Line 5"/>
          <p:cNvSpPr>
            <a:spLocks noChangeShapeType="1"/>
          </p:cNvSpPr>
          <p:nvPr/>
        </p:nvSpPr>
        <p:spPr bwMode="auto">
          <a:xfrm>
            <a:off x="2940402" y="3107866"/>
            <a:ext cx="335986" cy="251989"/>
          </a:xfrm>
          <a:prstGeom prst="line">
            <a:avLst/>
          </a:prstGeom>
          <a:noFill/>
          <a:ln w="38100">
            <a:solidFill>
              <a:srgbClr val="1F497D"/>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50183" name="Line 6"/>
          <p:cNvSpPr>
            <a:spLocks noChangeShapeType="1"/>
          </p:cNvSpPr>
          <p:nvPr/>
        </p:nvSpPr>
        <p:spPr bwMode="auto">
          <a:xfrm flipH="1">
            <a:off x="2940402" y="3359855"/>
            <a:ext cx="335986" cy="335986"/>
          </a:xfrm>
          <a:prstGeom prst="line">
            <a:avLst/>
          </a:prstGeom>
          <a:noFill/>
          <a:ln w="38100">
            <a:solidFill>
              <a:srgbClr val="1F497D"/>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50184" name="Line 7"/>
          <p:cNvSpPr>
            <a:spLocks noChangeShapeType="1"/>
          </p:cNvSpPr>
          <p:nvPr/>
        </p:nvSpPr>
        <p:spPr bwMode="auto">
          <a:xfrm flipV="1">
            <a:off x="2940402" y="3695841"/>
            <a:ext cx="503978" cy="0"/>
          </a:xfrm>
          <a:prstGeom prst="line">
            <a:avLst/>
          </a:prstGeom>
          <a:noFill/>
          <a:ln w="38100">
            <a:solidFill>
              <a:srgbClr val="1F497D"/>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50185" name="Text Box 8"/>
          <p:cNvSpPr txBox="1">
            <a:spLocks noChangeArrowheads="1"/>
          </p:cNvSpPr>
          <p:nvPr/>
        </p:nvSpPr>
        <p:spPr bwMode="auto">
          <a:xfrm>
            <a:off x="168521" y="3023870"/>
            <a:ext cx="2603888" cy="7029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itchFamily="34" charset="0"/>
              <a:buChar char="•"/>
              <a:defRPr sz="3200">
                <a:solidFill>
                  <a:schemeClr val="tx1"/>
                </a:solidFill>
                <a:latin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eaLnBrk="1" hangingPunct="1">
              <a:spcBef>
                <a:spcPct val="50000"/>
              </a:spcBef>
              <a:buFontTx/>
              <a:buNone/>
            </a:pPr>
            <a:r>
              <a:rPr lang="en-US" altLang="en-US" sz="3968">
                <a:solidFill>
                  <a:schemeClr val="tx2"/>
                </a:solidFill>
                <a:latin typeface="Tahoma" pitchFamily="34" charset="0"/>
              </a:rPr>
              <a:t>Set NPV =</a:t>
            </a:r>
          </a:p>
        </p:txBody>
      </p:sp>
      <p:sp>
        <p:nvSpPr>
          <p:cNvPr id="50186" name="Text Box 9"/>
          <p:cNvSpPr txBox="1">
            <a:spLocks noChangeArrowheads="1"/>
          </p:cNvSpPr>
          <p:nvPr/>
        </p:nvSpPr>
        <p:spPr bwMode="auto">
          <a:xfrm>
            <a:off x="2688413" y="3779837"/>
            <a:ext cx="1091953" cy="499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itchFamily="34" charset="0"/>
              <a:buChar char="•"/>
              <a:defRPr sz="3200">
                <a:solidFill>
                  <a:schemeClr val="tx1"/>
                </a:solidFill>
                <a:latin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eaLnBrk="1" hangingPunct="1">
              <a:spcBef>
                <a:spcPct val="50000"/>
              </a:spcBef>
              <a:buFontTx/>
              <a:buNone/>
            </a:pPr>
            <a:r>
              <a:rPr lang="en-US" altLang="en-US" sz="2646">
                <a:solidFill>
                  <a:schemeClr val="tx2"/>
                </a:solidFill>
                <a:latin typeface="Tahoma" pitchFamily="34" charset="0"/>
              </a:rPr>
              <a:t>t = 0</a:t>
            </a:r>
          </a:p>
        </p:txBody>
      </p:sp>
      <p:sp>
        <p:nvSpPr>
          <p:cNvPr id="50187" name="Text Box 10"/>
          <p:cNvSpPr txBox="1">
            <a:spLocks noChangeArrowheads="1"/>
          </p:cNvSpPr>
          <p:nvPr/>
        </p:nvSpPr>
        <p:spPr bwMode="auto">
          <a:xfrm>
            <a:off x="2940402" y="2603887"/>
            <a:ext cx="755968" cy="499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itchFamily="34" charset="0"/>
              <a:buChar char="•"/>
              <a:defRPr sz="3200">
                <a:solidFill>
                  <a:schemeClr val="tx1"/>
                </a:solidFill>
                <a:latin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eaLnBrk="1" hangingPunct="1">
              <a:spcBef>
                <a:spcPct val="50000"/>
              </a:spcBef>
              <a:buFontTx/>
              <a:buNone/>
            </a:pPr>
            <a:r>
              <a:rPr lang="en-US" altLang="en-US" sz="2646">
                <a:solidFill>
                  <a:schemeClr val="tx2"/>
                </a:solidFill>
                <a:latin typeface="Tahoma" pitchFamily="34" charset="0"/>
              </a:rPr>
              <a:t>n</a:t>
            </a:r>
          </a:p>
        </p:txBody>
      </p:sp>
      <p:sp>
        <p:nvSpPr>
          <p:cNvPr id="50188" name="Text Box 11"/>
          <p:cNvSpPr txBox="1">
            <a:spLocks noChangeArrowheads="1"/>
          </p:cNvSpPr>
          <p:nvPr/>
        </p:nvSpPr>
        <p:spPr bwMode="auto">
          <a:xfrm>
            <a:off x="3528377" y="2603888"/>
            <a:ext cx="2603888" cy="16189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itchFamily="34" charset="0"/>
              <a:buChar char="•"/>
              <a:defRPr sz="3200">
                <a:solidFill>
                  <a:schemeClr val="tx1"/>
                </a:solidFill>
                <a:latin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eaLnBrk="1" hangingPunct="1">
              <a:spcBef>
                <a:spcPct val="50000"/>
              </a:spcBef>
              <a:buFontTx/>
              <a:buNone/>
            </a:pPr>
            <a:r>
              <a:rPr lang="en-US" altLang="en-US" sz="3968">
                <a:solidFill>
                  <a:schemeClr val="tx2"/>
                </a:solidFill>
                <a:latin typeface="Tahoma" pitchFamily="34" charset="0"/>
              </a:rPr>
              <a:t>   (B</a:t>
            </a:r>
            <a:r>
              <a:rPr lang="en-US" altLang="en-US" sz="3968" baseline="-25000">
                <a:solidFill>
                  <a:schemeClr val="tx2"/>
                </a:solidFill>
                <a:latin typeface="Tahoma" pitchFamily="34" charset="0"/>
              </a:rPr>
              <a:t>t</a:t>
            </a:r>
            <a:r>
              <a:rPr lang="en-US" altLang="en-US" sz="3968">
                <a:solidFill>
                  <a:schemeClr val="tx2"/>
                </a:solidFill>
                <a:latin typeface="Tahoma" pitchFamily="34" charset="0"/>
              </a:rPr>
              <a:t> – C</a:t>
            </a:r>
            <a:r>
              <a:rPr lang="en-US" altLang="en-US" sz="3968" baseline="-25000">
                <a:solidFill>
                  <a:schemeClr val="tx2"/>
                </a:solidFill>
                <a:latin typeface="Tahoma" pitchFamily="34" charset="0"/>
              </a:rPr>
              <a:t>t</a:t>
            </a:r>
            <a:r>
              <a:rPr lang="en-US" altLang="en-US" sz="3968">
                <a:solidFill>
                  <a:schemeClr val="tx2"/>
                </a:solidFill>
                <a:latin typeface="Tahoma" pitchFamily="34" charset="0"/>
              </a:rPr>
              <a:t>)</a:t>
            </a:r>
            <a:endParaRPr lang="en-US" altLang="en-US" sz="3968" baseline="-25000">
              <a:solidFill>
                <a:schemeClr val="tx2"/>
              </a:solidFill>
              <a:latin typeface="Tahoma" pitchFamily="34" charset="0"/>
            </a:endParaRPr>
          </a:p>
          <a:p>
            <a:pPr eaLnBrk="1" hangingPunct="1">
              <a:spcBef>
                <a:spcPct val="50000"/>
              </a:spcBef>
              <a:buFontTx/>
              <a:buNone/>
            </a:pPr>
            <a:r>
              <a:rPr lang="en-US" altLang="en-US" sz="3968">
                <a:solidFill>
                  <a:schemeClr val="tx2"/>
                </a:solidFill>
                <a:latin typeface="Tahoma" pitchFamily="34" charset="0"/>
              </a:rPr>
              <a:t>     (1+i)</a:t>
            </a:r>
            <a:r>
              <a:rPr lang="en-US" altLang="en-US" sz="3968" baseline="30000">
                <a:solidFill>
                  <a:schemeClr val="tx2"/>
                </a:solidFill>
                <a:latin typeface="Tahoma" pitchFamily="34" charset="0"/>
              </a:rPr>
              <a:t>t</a:t>
            </a:r>
            <a:endParaRPr lang="en-US" altLang="en-US" sz="3968">
              <a:solidFill>
                <a:schemeClr val="tx2"/>
              </a:solidFill>
              <a:latin typeface="Tahoma" pitchFamily="34" charset="0"/>
            </a:endParaRPr>
          </a:p>
        </p:txBody>
      </p:sp>
      <p:sp>
        <p:nvSpPr>
          <p:cNvPr id="50189" name="Line 12"/>
          <p:cNvSpPr>
            <a:spLocks noChangeShapeType="1"/>
          </p:cNvSpPr>
          <p:nvPr/>
        </p:nvSpPr>
        <p:spPr bwMode="auto">
          <a:xfrm>
            <a:off x="3948359" y="3443851"/>
            <a:ext cx="2015913" cy="0"/>
          </a:xfrm>
          <a:prstGeom prst="line">
            <a:avLst/>
          </a:prstGeom>
          <a:noFill/>
          <a:ln w="38100">
            <a:solidFill>
              <a:srgbClr val="1F497D"/>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50190" name="Text Box 13"/>
          <p:cNvSpPr txBox="1">
            <a:spLocks noChangeArrowheads="1"/>
          </p:cNvSpPr>
          <p:nvPr/>
        </p:nvSpPr>
        <p:spPr bwMode="auto">
          <a:xfrm>
            <a:off x="588504" y="4535805"/>
            <a:ext cx="8063653" cy="35532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itchFamily="34" charset="0"/>
              <a:buChar char="•"/>
              <a:defRPr sz="3200">
                <a:solidFill>
                  <a:schemeClr val="tx1"/>
                </a:solidFill>
                <a:latin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eaLnBrk="1" hangingPunct="1">
              <a:spcBef>
                <a:spcPct val="50000"/>
              </a:spcBef>
              <a:buFontTx/>
              <a:buNone/>
            </a:pPr>
            <a:r>
              <a:rPr lang="en-US" altLang="en-US" sz="2646">
                <a:solidFill>
                  <a:schemeClr val="tx2"/>
                </a:solidFill>
                <a:latin typeface="Tahoma" pitchFamily="34" charset="0"/>
              </a:rPr>
              <a:t>Where:  B</a:t>
            </a:r>
            <a:r>
              <a:rPr lang="en-US" altLang="en-US" sz="2646" baseline="-25000">
                <a:solidFill>
                  <a:schemeClr val="tx2"/>
                </a:solidFill>
                <a:latin typeface="Tahoma" pitchFamily="34" charset="0"/>
              </a:rPr>
              <a:t>t</a:t>
            </a:r>
            <a:r>
              <a:rPr lang="en-US" altLang="en-US" sz="2646">
                <a:solidFill>
                  <a:schemeClr val="tx2"/>
                </a:solidFill>
                <a:latin typeface="Tahoma" pitchFamily="34" charset="0"/>
              </a:rPr>
              <a:t> = Benefits in period t</a:t>
            </a:r>
          </a:p>
          <a:p>
            <a:pPr eaLnBrk="1" hangingPunct="1">
              <a:spcBef>
                <a:spcPct val="50000"/>
              </a:spcBef>
              <a:buFontTx/>
              <a:buNone/>
            </a:pPr>
            <a:r>
              <a:rPr lang="en-US" altLang="en-US" sz="2646">
                <a:solidFill>
                  <a:schemeClr val="tx2"/>
                </a:solidFill>
                <a:latin typeface="Tahoma" pitchFamily="34" charset="0"/>
              </a:rPr>
              <a:t>	   C</a:t>
            </a:r>
            <a:r>
              <a:rPr lang="en-US" altLang="en-US" sz="2646" baseline="-25000">
                <a:solidFill>
                  <a:schemeClr val="tx2"/>
                </a:solidFill>
                <a:latin typeface="Tahoma" pitchFamily="34" charset="0"/>
              </a:rPr>
              <a:t>t </a:t>
            </a:r>
            <a:r>
              <a:rPr lang="en-US" altLang="en-US" sz="2646">
                <a:solidFill>
                  <a:schemeClr val="tx2"/>
                </a:solidFill>
                <a:latin typeface="Tahoma" pitchFamily="34" charset="0"/>
              </a:rPr>
              <a:t>= Costs in period t</a:t>
            </a:r>
          </a:p>
          <a:p>
            <a:pPr eaLnBrk="1" hangingPunct="1">
              <a:spcBef>
                <a:spcPct val="50000"/>
              </a:spcBef>
              <a:buFontTx/>
              <a:buNone/>
            </a:pPr>
            <a:r>
              <a:rPr lang="en-US" altLang="en-US" sz="2646">
                <a:solidFill>
                  <a:schemeClr val="tx2"/>
                </a:solidFill>
                <a:latin typeface="Tahoma" pitchFamily="34" charset="0"/>
              </a:rPr>
              <a:t>	    t  =  Time in years or other period of time</a:t>
            </a:r>
          </a:p>
          <a:p>
            <a:pPr eaLnBrk="1" hangingPunct="1">
              <a:spcBef>
                <a:spcPct val="50000"/>
              </a:spcBef>
              <a:buFontTx/>
              <a:buNone/>
            </a:pPr>
            <a:r>
              <a:rPr lang="en-US" altLang="en-US" sz="2646">
                <a:solidFill>
                  <a:schemeClr val="tx2"/>
                </a:solidFill>
                <a:latin typeface="Tahoma" pitchFamily="34" charset="0"/>
              </a:rPr>
              <a:t>	    i  =  Interest Rate when NPV = 0</a:t>
            </a:r>
          </a:p>
          <a:p>
            <a:pPr eaLnBrk="1" hangingPunct="1">
              <a:spcBef>
                <a:spcPct val="50000"/>
              </a:spcBef>
              <a:buFontTx/>
              <a:buNone/>
            </a:pPr>
            <a:r>
              <a:rPr lang="en-US" altLang="en-US" sz="2646">
                <a:solidFill>
                  <a:schemeClr val="tx2"/>
                </a:solidFill>
                <a:latin typeface="Tahoma" pitchFamily="34" charset="0"/>
              </a:rPr>
              <a:t>	    n  =  Number of Periods                </a:t>
            </a:r>
          </a:p>
          <a:p>
            <a:pPr eaLnBrk="1" hangingPunct="1">
              <a:spcBef>
                <a:spcPct val="50000"/>
              </a:spcBef>
              <a:buFontTx/>
              <a:buNone/>
            </a:pPr>
            <a:r>
              <a:rPr lang="en-US" altLang="en-US" sz="2646">
                <a:solidFill>
                  <a:schemeClr val="tx2"/>
                </a:solidFill>
                <a:latin typeface="Tahoma" pitchFamily="34" charset="0"/>
              </a:rPr>
              <a:t>	</a:t>
            </a:r>
          </a:p>
        </p:txBody>
      </p:sp>
      <p:sp>
        <p:nvSpPr>
          <p:cNvPr id="50191" name="Text Box 14"/>
          <p:cNvSpPr txBox="1">
            <a:spLocks noChangeArrowheads="1"/>
          </p:cNvSpPr>
          <p:nvPr/>
        </p:nvSpPr>
        <p:spPr bwMode="auto">
          <a:xfrm>
            <a:off x="6132265" y="3023870"/>
            <a:ext cx="1679928" cy="7029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itchFamily="34" charset="0"/>
              <a:buChar char="•"/>
              <a:defRPr sz="3200">
                <a:solidFill>
                  <a:schemeClr val="tx1"/>
                </a:solidFill>
                <a:latin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eaLnBrk="1" hangingPunct="1">
              <a:spcBef>
                <a:spcPct val="50000"/>
              </a:spcBef>
              <a:buFontTx/>
              <a:buNone/>
            </a:pPr>
            <a:r>
              <a:rPr lang="en-US" altLang="en-US" sz="3968">
                <a:solidFill>
                  <a:schemeClr val="tx2"/>
                </a:solidFill>
                <a:latin typeface="Tahoma" pitchFamily="34" charset="0"/>
              </a:rPr>
              <a:t>   = 0</a:t>
            </a:r>
          </a:p>
        </p:txBody>
      </p:sp>
    </p:spTree>
    <p:extLst>
      <p:ext uri="{BB962C8B-B14F-4D97-AF65-F5344CB8AC3E}">
        <p14:creationId xmlns:p14="http://schemas.microsoft.com/office/powerpoint/2010/main" val="3799638301"/>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a:extLst>
              <a:ext uri="{FF2B5EF4-FFF2-40B4-BE49-F238E27FC236}">
                <a16:creationId xmlns:a16="http://schemas.microsoft.com/office/drawing/2014/main" id="{7A44FBBF-878F-4417-8F56-E03E710849AC}"/>
              </a:ext>
            </a:extLst>
          </p:cNvPr>
          <p:cNvSpPr>
            <a:spLocks noGrp="1"/>
          </p:cNvSpPr>
          <p:nvPr>
            <p:ph type="title"/>
          </p:nvPr>
        </p:nvSpPr>
        <p:spPr>
          <a:xfrm>
            <a:off x="849313" y="-258763"/>
            <a:ext cx="8399462" cy="1260476"/>
          </a:xfrm>
        </p:spPr>
        <p:txBody>
          <a:bodyPr/>
          <a:lstStyle/>
          <a:p>
            <a:pPr eaLnBrk="1" hangingPunct="1"/>
            <a:r>
              <a:rPr lang="en-US" altLang="en-US" sz="2800">
                <a:ea typeface="ＭＳ Ｐゴシック" panose="020B0600070205080204" pitchFamily="34" charset="-128"/>
              </a:rPr>
              <a:t>Managing IT Resources: ITWS 4310</a:t>
            </a:r>
            <a:br>
              <a:rPr lang="en-US" altLang="en-US" sz="2800">
                <a:ea typeface="ＭＳ Ｐゴシック" panose="020B0600070205080204" pitchFamily="34" charset="-128"/>
              </a:rPr>
            </a:br>
            <a:r>
              <a:rPr lang="en-US" altLang="en-US" sz="2800">
                <a:ea typeface="ＭＳ Ｐゴシック" panose="020B0600070205080204" pitchFamily="34" charset="-128"/>
              </a:rPr>
              <a:t>Term Project Report Outline</a:t>
            </a:r>
          </a:p>
        </p:txBody>
      </p:sp>
      <p:sp>
        <p:nvSpPr>
          <p:cNvPr id="41987" name="Rectangle 3">
            <a:extLst>
              <a:ext uri="{FF2B5EF4-FFF2-40B4-BE49-F238E27FC236}">
                <a16:creationId xmlns:a16="http://schemas.microsoft.com/office/drawing/2014/main" id="{79CF32C9-FA39-4E78-94CC-84501D074650}"/>
              </a:ext>
            </a:extLst>
          </p:cNvPr>
          <p:cNvSpPr>
            <a:spLocks noGrp="1"/>
          </p:cNvSpPr>
          <p:nvPr>
            <p:ph idx="1"/>
          </p:nvPr>
        </p:nvSpPr>
        <p:spPr>
          <a:xfrm>
            <a:off x="1176338" y="1036638"/>
            <a:ext cx="8904287" cy="5207000"/>
          </a:xfrm>
        </p:spPr>
        <p:txBody>
          <a:bodyPr/>
          <a:lstStyle/>
          <a:p>
            <a:pPr eaLnBrk="1" hangingPunct="1">
              <a:lnSpc>
                <a:spcPct val="90000"/>
              </a:lnSpc>
              <a:buFontTx/>
              <a:buNone/>
            </a:pPr>
            <a:r>
              <a:rPr lang="en-US" altLang="en-US" sz="1400" b="1" dirty="0">
                <a:ea typeface="ＭＳ Ｐゴシック" panose="020B0600070205080204" pitchFamily="34" charset="-128"/>
                <a:cs typeface="Times New Roman" panose="02020603050405020304" pitchFamily="18" charset="0"/>
              </a:rPr>
              <a:t>Section 1:  	Executive Summary</a:t>
            </a:r>
          </a:p>
          <a:p>
            <a:pPr eaLnBrk="1" hangingPunct="1">
              <a:lnSpc>
                <a:spcPct val="90000"/>
              </a:lnSpc>
              <a:buFontTx/>
              <a:buNone/>
            </a:pPr>
            <a:r>
              <a:rPr lang="en-US" altLang="en-US" sz="1400" b="1" dirty="0">
                <a:ea typeface="ＭＳ Ｐゴシック" panose="020B0600070205080204" pitchFamily="34" charset="-128"/>
                <a:cs typeface="Times New Roman" panose="02020603050405020304" pitchFamily="18" charset="0"/>
              </a:rPr>
              <a:t>Section 2:  	Introduction</a:t>
            </a:r>
          </a:p>
          <a:p>
            <a:pPr eaLnBrk="1" hangingPunct="1">
              <a:lnSpc>
                <a:spcPct val="90000"/>
              </a:lnSpc>
              <a:buFontTx/>
              <a:buNone/>
            </a:pPr>
            <a:r>
              <a:rPr lang="en-US" altLang="en-US" sz="1400" b="1" dirty="0">
                <a:solidFill>
                  <a:srgbClr val="FF0000"/>
                </a:solidFill>
                <a:ea typeface="ＭＳ Ｐゴシック" panose="020B0600070205080204" pitchFamily="34" charset="-128"/>
                <a:cs typeface="Times New Roman" panose="02020603050405020304" pitchFamily="18" charset="0"/>
              </a:rPr>
              <a:t>Section 3:  	Client Organization and Description</a:t>
            </a:r>
          </a:p>
          <a:p>
            <a:pPr eaLnBrk="1" hangingPunct="1">
              <a:lnSpc>
                <a:spcPct val="90000"/>
              </a:lnSpc>
              <a:buFontTx/>
              <a:buNone/>
            </a:pPr>
            <a:r>
              <a:rPr lang="en-US" altLang="en-US" sz="1400" b="1" dirty="0">
                <a:solidFill>
                  <a:srgbClr val="FF0000"/>
                </a:solidFill>
                <a:ea typeface="ＭＳ Ｐゴシック" panose="020B0600070205080204" pitchFamily="34" charset="-128"/>
                <a:cs typeface="Times New Roman" panose="02020603050405020304" pitchFamily="18" charset="0"/>
              </a:rPr>
              <a:t>Section 4:  	Project Team</a:t>
            </a:r>
          </a:p>
          <a:p>
            <a:pPr eaLnBrk="1" hangingPunct="1">
              <a:lnSpc>
                <a:spcPct val="90000"/>
              </a:lnSpc>
              <a:buFontTx/>
              <a:buNone/>
            </a:pPr>
            <a:r>
              <a:rPr lang="en-US" altLang="en-US" sz="1400" b="1" dirty="0">
                <a:solidFill>
                  <a:srgbClr val="FF0000"/>
                </a:solidFill>
                <a:ea typeface="ＭＳ Ｐゴシック" panose="020B0600070205080204" pitchFamily="34" charset="-128"/>
                <a:cs typeface="Times New Roman" panose="02020603050405020304" pitchFamily="18" charset="0"/>
              </a:rPr>
              <a:t>Section 5:  	Problem Statement</a:t>
            </a:r>
          </a:p>
          <a:p>
            <a:pPr eaLnBrk="1" hangingPunct="1">
              <a:lnSpc>
                <a:spcPct val="90000"/>
              </a:lnSpc>
              <a:buFontTx/>
              <a:buNone/>
            </a:pPr>
            <a:r>
              <a:rPr lang="en-US" altLang="en-US" sz="1400" b="1" dirty="0">
                <a:solidFill>
                  <a:srgbClr val="FF0000"/>
                </a:solidFill>
                <a:ea typeface="ＭＳ Ｐゴシック" panose="020B0600070205080204" pitchFamily="34" charset="-128"/>
                <a:cs typeface="Times New Roman" panose="02020603050405020304" pitchFamily="18" charset="0"/>
              </a:rPr>
              <a:t>Section 6:	IS/IT Solution</a:t>
            </a:r>
          </a:p>
          <a:p>
            <a:pPr eaLnBrk="1" hangingPunct="1">
              <a:lnSpc>
                <a:spcPct val="90000"/>
              </a:lnSpc>
              <a:buFontTx/>
              <a:buNone/>
            </a:pPr>
            <a:r>
              <a:rPr lang="en-US" altLang="en-US" sz="1400" b="1" dirty="0">
                <a:ea typeface="ＭＳ Ｐゴシック" panose="020B0600070205080204" pitchFamily="34" charset="-128"/>
                <a:cs typeface="Times New Roman" panose="02020603050405020304" pitchFamily="18" charset="0"/>
              </a:rPr>
              <a:t>Section 7:  	Methodology</a:t>
            </a:r>
          </a:p>
          <a:p>
            <a:pPr eaLnBrk="1" hangingPunct="1">
              <a:lnSpc>
                <a:spcPct val="90000"/>
              </a:lnSpc>
              <a:buFontTx/>
              <a:buNone/>
            </a:pPr>
            <a:r>
              <a:rPr lang="en-US" altLang="en-US" sz="1400" b="1" dirty="0">
                <a:ea typeface="ＭＳ Ｐゴシック" panose="020B0600070205080204" pitchFamily="34" charset="-128"/>
                <a:cs typeface="Times New Roman" panose="02020603050405020304" pitchFamily="18" charset="0"/>
              </a:rPr>
              <a:t>Section 8:	IS/IT Requirements</a:t>
            </a:r>
          </a:p>
          <a:p>
            <a:pPr eaLnBrk="1" hangingPunct="1">
              <a:lnSpc>
                <a:spcPct val="90000"/>
              </a:lnSpc>
              <a:buFontTx/>
              <a:buNone/>
            </a:pPr>
            <a:r>
              <a:rPr lang="en-US" altLang="en-US" sz="1400" b="1" dirty="0">
                <a:ea typeface="ＭＳ Ｐゴシック" panose="020B0600070205080204" pitchFamily="34" charset="-128"/>
                <a:cs typeface="Times New Roman" panose="02020603050405020304" pitchFamily="18" charset="0"/>
              </a:rPr>
              <a:t>Section 9:  	IS/IT Design</a:t>
            </a:r>
          </a:p>
          <a:p>
            <a:pPr eaLnBrk="1" hangingPunct="1">
              <a:lnSpc>
                <a:spcPct val="90000"/>
              </a:lnSpc>
              <a:buFontTx/>
              <a:buNone/>
            </a:pPr>
            <a:r>
              <a:rPr lang="en-US" altLang="en-US" sz="1400" b="1" dirty="0">
                <a:ea typeface="ＭＳ Ｐゴシック" panose="020B0600070205080204" pitchFamily="34" charset="-128"/>
                <a:cs typeface="Times New Roman" panose="02020603050405020304" pitchFamily="18" charset="0"/>
              </a:rPr>
              <a:t>Section 10:  Cost-Benefit Analysis</a:t>
            </a:r>
          </a:p>
          <a:p>
            <a:pPr eaLnBrk="1" hangingPunct="1">
              <a:lnSpc>
                <a:spcPct val="90000"/>
              </a:lnSpc>
              <a:buFontTx/>
              <a:buNone/>
            </a:pPr>
            <a:r>
              <a:rPr lang="en-US" altLang="en-US" sz="1400" b="1" dirty="0">
                <a:ea typeface="ＭＳ Ｐゴシック" panose="020B0600070205080204" pitchFamily="34" charset="-128"/>
                <a:cs typeface="Times New Roman" panose="02020603050405020304" pitchFamily="18" charset="0"/>
              </a:rPr>
              <a:t>Section 11: Project Plan/Schedule/Resources</a:t>
            </a:r>
          </a:p>
          <a:p>
            <a:pPr eaLnBrk="1" hangingPunct="1">
              <a:lnSpc>
                <a:spcPct val="90000"/>
              </a:lnSpc>
              <a:buFontTx/>
              <a:buNone/>
            </a:pPr>
            <a:r>
              <a:rPr lang="en-US" altLang="en-US" sz="1400" b="1" dirty="0">
                <a:ea typeface="ＭＳ Ｐゴシック" panose="020B0600070205080204" pitchFamily="34" charset="-128"/>
                <a:cs typeface="Times New Roman" panose="02020603050405020304" pitchFamily="18" charset="0"/>
              </a:rPr>
              <a:t>Section 12:	Post-Turnover Plan         	</a:t>
            </a:r>
          </a:p>
          <a:p>
            <a:pPr eaLnBrk="1" hangingPunct="1">
              <a:lnSpc>
                <a:spcPct val="90000"/>
              </a:lnSpc>
              <a:buFontTx/>
              <a:buNone/>
            </a:pPr>
            <a:r>
              <a:rPr lang="en-US" altLang="en-US" sz="1400" b="1" dirty="0">
                <a:ea typeface="ＭＳ Ｐゴシック" panose="020B0600070205080204" pitchFamily="34" charset="-128"/>
                <a:cs typeface="Times New Roman" panose="02020603050405020304" pitchFamily="18" charset="0"/>
              </a:rPr>
              <a:t>Section 13: Results and Client Feedback</a:t>
            </a:r>
          </a:p>
          <a:p>
            <a:pPr eaLnBrk="1" hangingPunct="1">
              <a:lnSpc>
                <a:spcPct val="90000"/>
              </a:lnSpc>
              <a:buFontTx/>
              <a:buNone/>
            </a:pPr>
            <a:r>
              <a:rPr lang="en-US" altLang="en-US" sz="1400" b="1" dirty="0">
                <a:ea typeface="ＭＳ Ｐゴシック" panose="020B0600070205080204" pitchFamily="34" charset="-128"/>
                <a:cs typeface="Times New Roman" panose="02020603050405020304" pitchFamily="18" charset="0"/>
              </a:rPr>
              <a:t>Section 14:	Conclusions</a:t>
            </a:r>
            <a:endParaRPr lang="en-US" altLang="en-US" sz="1600" b="1" dirty="0">
              <a:ea typeface="ＭＳ Ｐゴシック" panose="020B0600070205080204" pitchFamily="34" charset="-128"/>
            </a:endParaRPr>
          </a:p>
        </p:txBody>
      </p:sp>
      <p:sp>
        <p:nvSpPr>
          <p:cNvPr id="2" name="Right Brace 1">
            <a:extLst>
              <a:ext uri="{FF2B5EF4-FFF2-40B4-BE49-F238E27FC236}">
                <a16:creationId xmlns:a16="http://schemas.microsoft.com/office/drawing/2014/main" id="{CF0C10DF-A3B6-43AF-A70E-DBDF62032692}"/>
              </a:ext>
            </a:extLst>
          </p:cNvPr>
          <p:cNvSpPr/>
          <p:nvPr/>
        </p:nvSpPr>
        <p:spPr>
          <a:xfrm>
            <a:off x="5649912" y="2027237"/>
            <a:ext cx="304800" cy="1600200"/>
          </a:xfrm>
          <a:prstGeom prst="rightBrace">
            <a:avLst>
              <a:gd name="adj1" fmla="val 8333"/>
              <a:gd name="adj2" fmla="val 50767"/>
            </a:avLst>
          </a:prstGeom>
          <a:solidFill>
            <a:schemeClr val="bg1"/>
          </a:solidFill>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 name="TextBox 2">
            <a:extLst>
              <a:ext uri="{FF2B5EF4-FFF2-40B4-BE49-F238E27FC236}">
                <a16:creationId xmlns:a16="http://schemas.microsoft.com/office/drawing/2014/main" id="{7D7C96C3-D858-48E6-B4A1-E5DA12D227C3}"/>
              </a:ext>
            </a:extLst>
          </p:cNvPr>
          <p:cNvSpPr txBox="1"/>
          <p:nvPr/>
        </p:nvSpPr>
        <p:spPr>
          <a:xfrm>
            <a:off x="6183312" y="2415440"/>
            <a:ext cx="3581400" cy="1200329"/>
          </a:xfrm>
          <a:prstGeom prst="rect">
            <a:avLst/>
          </a:prstGeom>
          <a:noFill/>
        </p:spPr>
        <p:txBody>
          <a:bodyPr wrap="square" rtlCol="0">
            <a:spAutoFit/>
          </a:bodyPr>
          <a:lstStyle/>
          <a:p>
            <a:r>
              <a:rPr lang="en-US" sz="2400" dirty="0">
                <a:solidFill>
                  <a:srgbClr val="FF0000"/>
                </a:solidFill>
              </a:rPr>
              <a:t>Project Proposal:</a:t>
            </a:r>
          </a:p>
          <a:p>
            <a:r>
              <a:rPr lang="en-US" sz="2400" dirty="0">
                <a:solidFill>
                  <a:srgbClr val="FF0000"/>
                </a:solidFill>
              </a:rPr>
              <a:t> due tonight (Sept 13) by 11:59 PM </a:t>
            </a:r>
          </a:p>
        </p:txBody>
      </p:sp>
    </p:spTree>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1" name="Rectangle 2"/>
          <p:cNvSpPr>
            <a:spLocks noChangeArrowheads="1"/>
          </p:cNvSpPr>
          <p:nvPr/>
        </p:nvSpPr>
        <p:spPr bwMode="auto">
          <a:xfrm>
            <a:off x="529" y="3581001"/>
            <a:ext cx="65" cy="397673"/>
          </a:xfrm>
          <a:prstGeom prst="rect">
            <a:avLst/>
          </a:prstGeom>
          <a:solidFill>
            <a:schemeClr val="bg1"/>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lIns="0" rIns="0" anchor="ctr">
            <a:spAutoFit/>
          </a:bodyPr>
          <a:lstStyle>
            <a:lvl1pPr>
              <a:spcBef>
                <a:spcPct val="20000"/>
              </a:spcBef>
              <a:buFont typeface="Arial" pitchFamily="34" charset="0"/>
              <a:buChar char="•"/>
              <a:defRPr sz="3200">
                <a:solidFill>
                  <a:schemeClr val="tx1"/>
                </a:solidFill>
                <a:latin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spcBef>
                <a:spcPct val="0"/>
              </a:spcBef>
              <a:buFontTx/>
              <a:buNone/>
            </a:pPr>
            <a:endParaRPr lang="en-US" altLang="en-US" sz="1984">
              <a:latin typeface="Times New Roman" pitchFamily="18" charset="0"/>
            </a:endParaRPr>
          </a:p>
        </p:txBody>
      </p:sp>
      <p:graphicFrame>
        <p:nvGraphicFramePr>
          <p:cNvPr id="433155" name="Group 3"/>
          <p:cNvGraphicFramePr>
            <a:graphicFrameLocks noGrp="1"/>
          </p:cNvGraphicFramePr>
          <p:nvPr>
            <p:extLst>
              <p:ext uri="{D42A27DB-BD31-4B8C-83A1-F6EECF244321}">
                <p14:modId xmlns:p14="http://schemas.microsoft.com/office/powerpoint/2010/main" val="877329810"/>
              </p:ext>
            </p:extLst>
          </p:nvPr>
        </p:nvGraphicFramePr>
        <p:xfrm>
          <a:off x="239712" y="517997"/>
          <a:ext cx="9677085" cy="6843240"/>
        </p:xfrm>
        <a:graphic>
          <a:graphicData uri="http://schemas.openxmlformats.org/drawingml/2006/table">
            <a:tbl>
              <a:tblPr/>
              <a:tblGrid>
                <a:gridCol w="229584">
                  <a:extLst>
                    <a:ext uri="{9D8B030D-6E8A-4147-A177-3AD203B41FA5}">
                      <a16:colId xmlns:a16="http://schemas.microsoft.com/office/drawing/2014/main" val="20000"/>
                    </a:ext>
                  </a:extLst>
                </a:gridCol>
                <a:gridCol w="3510220">
                  <a:extLst>
                    <a:ext uri="{9D8B030D-6E8A-4147-A177-3AD203B41FA5}">
                      <a16:colId xmlns:a16="http://schemas.microsoft.com/office/drawing/2014/main" val="20001"/>
                    </a:ext>
                  </a:extLst>
                </a:gridCol>
                <a:gridCol w="1004420">
                  <a:extLst>
                    <a:ext uri="{9D8B030D-6E8A-4147-A177-3AD203B41FA5}">
                      <a16:colId xmlns:a16="http://schemas.microsoft.com/office/drawing/2014/main" val="20002"/>
                    </a:ext>
                  </a:extLst>
                </a:gridCol>
                <a:gridCol w="986922">
                  <a:extLst>
                    <a:ext uri="{9D8B030D-6E8A-4147-A177-3AD203B41FA5}">
                      <a16:colId xmlns:a16="http://schemas.microsoft.com/office/drawing/2014/main" val="20003"/>
                    </a:ext>
                  </a:extLst>
                </a:gridCol>
                <a:gridCol w="985172">
                  <a:extLst>
                    <a:ext uri="{9D8B030D-6E8A-4147-A177-3AD203B41FA5}">
                      <a16:colId xmlns:a16="http://schemas.microsoft.com/office/drawing/2014/main" val="20004"/>
                    </a:ext>
                  </a:extLst>
                </a:gridCol>
                <a:gridCol w="988673">
                  <a:extLst>
                    <a:ext uri="{9D8B030D-6E8A-4147-A177-3AD203B41FA5}">
                      <a16:colId xmlns:a16="http://schemas.microsoft.com/office/drawing/2014/main" val="20005"/>
                    </a:ext>
                  </a:extLst>
                </a:gridCol>
                <a:gridCol w="983422">
                  <a:extLst>
                    <a:ext uri="{9D8B030D-6E8A-4147-A177-3AD203B41FA5}">
                      <a16:colId xmlns:a16="http://schemas.microsoft.com/office/drawing/2014/main" val="20006"/>
                    </a:ext>
                  </a:extLst>
                </a:gridCol>
                <a:gridCol w="988672">
                  <a:extLst>
                    <a:ext uri="{9D8B030D-6E8A-4147-A177-3AD203B41FA5}">
                      <a16:colId xmlns:a16="http://schemas.microsoft.com/office/drawing/2014/main" val="20007"/>
                    </a:ext>
                  </a:extLst>
                </a:gridCol>
              </a:tblGrid>
              <a:tr h="336436">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Tx/>
                        <a:buNone/>
                        <a:tabLst/>
                      </a:pPr>
                      <a:endParaRPr kumimoji="1" lang="en-US" sz="1500" b="0" i="0" u="none" strike="noStrike" cap="none" normalizeH="0" baseline="0" dirty="0">
                        <a:ln>
                          <a:noFill/>
                        </a:ln>
                        <a:solidFill>
                          <a:schemeClr val="tx1"/>
                        </a:solidFill>
                        <a:effectLst/>
                        <a:latin typeface="+mn-lt"/>
                      </a:endParaRPr>
                    </a:p>
                  </a:txBody>
                  <a:tcPr marL="100792" marR="100792" marT="50390" marB="50390" anchor="b"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Tx/>
                        <a:buNone/>
                        <a:tabLst/>
                      </a:pPr>
                      <a:r>
                        <a:rPr kumimoji="1" lang="en-US" sz="1500" b="0" i="0" u="none" strike="noStrike" cap="none" normalizeH="0" baseline="0" dirty="0">
                          <a:ln>
                            <a:noFill/>
                          </a:ln>
                          <a:solidFill>
                            <a:schemeClr val="tx1"/>
                          </a:solidFill>
                          <a:effectLst/>
                          <a:latin typeface="+mn-lt"/>
                        </a:rPr>
                        <a:t>NYS Dormitory Authority Project MITR</a:t>
                      </a:r>
                    </a:p>
                  </a:txBody>
                  <a:tcPr marL="100792" marR="100792" marT="50390" marB="5039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1" lang="en-US" sz="1500" b="0" i="0" u="none" strike="noStrike" cap="none" normalizeH="0" baseline="0" dirty="0">
                          <a:ln>
                            <a:noFill/>
                          </a:ln>
                          <a:solidFill>
                            <a:schemeClr val="tx1"/>
                          </a:solidFill>
                          <a:effectLst/>
                          <a:latin typeface="+mn-lt"/>
                        </a:rPr>
                        <a:t>Year 0</a:t>
                      </a:r>
                    </a:p>
                  </a:txBody>
                  <a:tcPr marL="100792" marR="100792" marT="50390" marB="50390" anchor="b"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1" lang="en-US" sz="1500" b="0" i="0" u="none" strike="noStrike" cap="none" normalizeH="0" baseline="0" dirty="0">
                          <a:ln>
                            <a:noFill/>
                          </a:ln>
                          <a:solidFill>
                            <a:schemeClr val="tx1"/>
                          </a:solidFill>
                          <a:effectLst/>
                          <a:latin typeface="+mn-lt"/>
                          <a:cs typeface="Arial" pitchFamily="34" charset="0"/>
                        </a:rPr>
                        <a:t>Year 1</a:t>
                      </a:r>
                      <a:endParaRPr kumimoji="1" lang="en-US" sz="1500" b="0" i="0" u="none" strike="noStrike" cap="none" normalizeH="0" baseline="0" dirty="0">
                        <a:ln>
                          <a:noFill/>
                        </a:ln>
                        <a:solidFill>
                          <a:schemeClr val="tx1"/>
                        </a:solidFill>
                        <a:effectLst/>
                        <a:latin typeface="+mn-lt"/>
                      </a:endParaRPr>
                    </a:p>
                  </a:txBody>
                  <a:tcPr marL="100792" marR="100792" marT="50390" marB="50390" anchor="b"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1" lang="en-US" sz="1500" b="0" i="0" u="none" strike="noStrike" cap="none" normalizeH="0" baseline="0" dirty="0">
                          <a:ln>
                            <a:noFill/>
                          </a:ln>
                          <a:solidFill>
                            <a:schemeClr val="tx1"/>
                          </a:solidFill>
                          <a:effectLst/>
                          <a:latin typeface="+mn-lt"/>
                          <a:cs typeface="Arial" pitchFamily="34" charset="0"/>
                        </a:rPr>
                        <a:t>Year 2</a:t>
                      </a:r>
                      <a:endParaRPr kumimoji="1" lang="en-US" sz="1500" b="0" i="0" u="none" strike="noStrike" cap="none" normalizeH="0" baseline="0" dirty="0">
                        <a:ln>
                          <a:noFill/>
                        </a:ln>
                        <a:solidFill>
                          <a:schemeClr val="tx1"/>
                        </a:solidFill>
                        <a:effectLst/>
                        <a:latin typeface="+mn-lt"/>
                      </a:endParaRPr>
                    </a:p>
                  </a:txBody>
                  <a:tcPr marL="100792" marR="100792" marT="50390" marB="50390" anchor="b"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1" lang="en-US" sz="1500" b="0" i="0" u="none" strike="noStrike" cap="none" normalizeH="0" baseline="0" dirty="0">
                          <a:ln>
                            <a:noFill/>
                          </a:ln>
                          <a:solidFill>
                            <a:schemeClr val="tx1"/>
                          </a:solidFill>
                          <a:effectLst/>
                          <a:latin typeface="+mn-lt"/>
                          <a:cs typeface="Arial" pitchFamily="34" charset="0"/>
                        </a:rPr>
                        <a:t>Year 3</a:t>
                      </a:r>
                      <a:endParaRPr kumimoji="1" lang="en-US" sz="1500" b="0" i="0" u="none" strike="noStrike" cap="none" normalizeH="0" baseline="0" dirty="0">
                        <a:ln>
                          <a:noFill/>
                        </a:ln>
                        <a:solidFill>
                          <a:schemeClr val="tx1"/>
                        </a:solidFill>
                        <a:effectLst/>
                        <a:latin typeface="+mn-lt"/>
                      </a:endParaRPr>
                    </a:p>
                  </a:txBody>
                  <a:tcPr marL="100792" marR="100792" marT="50390" marB="50390" anchor="b"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1" lang="en-US" sz="1500" b="0" i="0" u="none" strike="noStrike" cap="none" normalizeH="0" baseline="0" dirty="0">
                          <a:ln>
                            <a:noFill/>
                          </a:ln>
                          <a:solidFill>
                            <a:schemeClr val="tx1"/>
                          </a:solidFill>
                          <a:effectLst/>
                          <a:latin typeface="+mn-lt"/>
                          <a:cs typeface="Arial" pitchFamily="34" charset="0"/>
                        </a:rPr>
                        <a:t>Year 4</a:t>
                      </a:r>
                      <a:endParaRPr kumimoji="1" lang="en-US" sz="1500" b="0" i="0" u="none" strike="noStrike" cap="none" normalizeH="0" baseline="0" dirty="0">
                        <a:ln>
                          <a:noFill/>
                        </a:ln>
                        <a:solidFill>
                          <a:schemeClr val="tx1"/>
                        </a:solidFill>
                        <a:effectLst/>
                        <a:latin typeface="+mn-lt"/>
                      </a:endParaRPr>
                    </a:p>
                  </a:txBody>
                  <a:tcPr marL="100792" marR="100792" marT="50390" marB="50390" anchor="b"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 latinLnBrk="0" hangingPunct="0">
                        <a:lnSpc>
                          <a:spcPct val="100000"/>
                        </a:lnSpc>
                        <a:spcBef>
                          <a:spcPct val="0"/>
                        </a:spcBef>
                        <a:spcAft>
                          <a:spcPct val="0"/>
                        </a:spcAft>
                        <a:buClrTx/>
                        <a:buSzTx/>
                        <a:buFontTx/>
                        <a:buNone/>
                        <a:tabLst/>
                      </a:pPr>
                      <a:r>
                        <a:rPr kumimoji="1" lang="en-US" sz="1500" b="0" i="0" u="none" strike="noStrike" cap="none" normalizeH="0" baseline="0">
                          <a:ln>
                            <a:noFill/>
                          </a:ln>
                          <a:solidFill>
                            <a:schemeClr val="tx1"/>
                          </a:solidFill>
                          <a:effectLst/>
                          <a:latin typeface="+mn-lt"/>
                          <a:cs typeface="Arial" pitchFamily="34" charset="0"/>
                        </a:rPr>
                        <a:t>Total</a:t>
                      </a:r>
                      <a:endParaRPr kumimoji="1" lang="en-US" sz="1500" b="0" i="0" u="none" strike="noStrike" cap="none" normalizeH="0" baseline="0">
                        <a:ln>
                          <a:noFill/>
                        </a:ln>
                        <a:solidFill>
                          <a:schemeClr val="tx1"/>
                        </a:solidFill>
                        <a:effectLst/>
                        <a:latin typeface="+mn-lt"/>
                      </a:endParaRPr>
                    </a:p>
                  </a:txBody>
                  <a:tcPr marL="100792" marR="100792" marT="50390" marB="50390" anchor="b"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176625">
                <a:tc gridSpan="2">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1" lang="en-US" sz="1500" b="0" i="0" u="none" strike="noStrike" cap="none" normalizeH="0" baseline="0" dirty="0">
                          <a:ln>
                            <a:noFill/>
                          </a:ln>
                          <a:solidFill>
                            <a:schemeClr val="tx1"/>
                          </a:solidFill>
                          <a:effectLst/>
                          <a:latin typeface="+mn-lt"/>
                          <a:cs typeface="Arial" pitchFamily="34" charset="0"/>
                        </a:rPr>
                        <a:t>Benefits</a:t>
                      </a:r>
                      <a:endParaRPr kumimoji="1" lang="en-US" sz="1500" b="0" i="0" u="none" strike="noStrike" cap="none" normalizeH="0" baseline="0" dirty="0">
                        <a:ln>
                          <a:noFill/>
                        </a:ln>
                        <a:solidFill>
                          <a:schemeClr val="tx1"/>
                        </a:solidFill>
                        <a:effectLst/>
                        <a:latin typeface="+mn-lt"/>
                      </a:endParaRPr>
                    </a:p>
                  </a:txBody>
                  <a:tcPr marL="100792" marR="100792" marT="50390" marB="50390" anchor="b"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hMerge="1">
                  <a:txBody>
                    <a:bodyPr/>
                    <a:lstStyle/>
                    <a:p>
                      <a:endParaRPr lang="en-US"/>
                    </a:p>
                  </a:txBody>
                  <a:tcPr/>
                </a:tc>
                <a:tc>
                  <a:txBody>
                    <a:bodyPr/>
                    <a:lstStyle/>
                    <a:p>
                      <a:pPr marL="0" marR="0" lvl="0" indent="0" algn="l" defTabSz="914400" rtl="0" eaLnBrk="0" fontAlgn="b" latinLnBrk="0" hangingPunct="0">
                        <a:lnSpc>
                          <a:spcPct val="100000"/>
                        </a:lnSpc>
                        <a:spcBef>
                          <a:spcPct val="0"/>
                        </a:spcBef>
                        <a:spcAft>
                          <a:spcPct val="0"/>
                        </a:spcAft>
                        <a:buClrTx/>
                        <a:buSzTx/>
                        <a:buFontTx/>
                        <a:buNone/>
                        <a:tabLst/>
                      </a:pPr>
                      <a:r>
                        <a:rPr kumimoji="1" lang="en-US" sz="1500" b="0" i="0" u="none" strike="noStrike" cap="none" normalizeH="0" baseline="0">
                          <a:ln>
                            <a:noFill/>
                          </a:ln>
                          <a:solidFill>
                            <a:schemeClr val="tx1"/>
                          </a:solidFill>
                          <a:effectLst/>
                          <a:latin typeface="+mn-lt"/>
                          <a:cs typeface="Arial" pitchFamily="34" charset="0"/>
                        </a:rPr>
                        <a:t> </a:t>
                      </a:r>
                      <a:endParaRPr kumimoji="1" lang="en-US" sz="1500" b="0" i="0" u="none" strike="noStrike" cap="none" normalizeH="0" baseline="0">
                        <a:ln>
                          <a:noFill/>
                        </a:ln>
                        <a:solidFill>
                          <a:schemeClr val="tx1"/>
                        </a:solidFill>
                        <a:effectLst/>
                        <a:latin typeface="+mn-lt"/>
                      </a:endParaRPr>
                    </a:p>
                  </a:txBody>
                  <a:tcPr marL="100792" marR="100792" marT="50390" marB="50390" anchor="b"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 latinLnBrk="0" hangingPunct="0">
                        <a:lnSpc>
                          <a:spcPct val="100000"/>
                        </a:lnSpc>
                        <a:spcBef>
                          <a:spcPct val="0"/>
                        </a:spcBef>
                        <a:spcAft>
                          <a:spcPct val="0"/>
                        </a:spcAft>
                        <a:buClrTx/>
                        <a:buSzTx/>
                        <a:buFontTx/>
                        <a:buNone/>
                        <a:tabLst/>
                      </a:pPr>
                      <a:r>
                        <a:rPr kumimoji="1" lang="en-US" sz="1500" b="0" i="0" u="none" strike="noStrike" cap="none" normalizeH="0" baseline="0">
                          <a:ln>
                            <a:noFill/>
                          </a:ln>
                          <a:solidFill>
                            <a:schemeClr val="tx1"/>
                          </a:solidFill>
                          <a:effectLst/>
                          <a:latin typeface="+mn-lt"/>
                          <a:cs typeface="Arial" pitchFamily="34" charset="0"/>
                        </a:rPr>
                        <a:t> </a:t>
                      </a:r>
                      <a:endParaRPr kumimoji="1" lang="en-US" sz="1500" b="0" i="0" u="none" strike="noStrike" cap="none" normalizeH="0" baseline="0">
                        <a:ln>
                          <a:noFill/>
                        </a:ln>
                        <a:solidFill>
                          <a:schemeClr val="tx1"/>
                        </a:solidFill>
                        <a:effectLst/>
                        <a:latin typeface="+mn-lt"/>
                      </a:endParaRPr>
                    </a:p>
                  </a:txBody>
                  <a:tcPr marL="100792" marR="100792" marT="50390" marB="50390" anchor="b"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 latinLnBrk="0" hangingPunct="0">
                        <a:lnSpc>
                          <a:spcPct val="100000"/>
                        </a:lnSpc>
                        <a:spcBef>
                          <a:spcPct val="0"/>
                        </a:spcBef>
                        <a:spcAft>
                          <a:spcPct val="0"/>
                        </a:spcAft>
                        <a:buClrTx/>
                        <a:buSzTx/>
                        <a:buFontTx/>
                        <a:buNone/>
                        <a:tabLst/>
                      </a:pPr>
                      <a:r>
                        <a:rPr kumimoji="1" lang="en-US" sz="1500" b="0" i="0" u="none" strike="noStrike" cap="none" normalizeH="0" baseline="0">
                          <a:ln>
                            <a:noFill/>
                          </a:ln>
                          <a:solidFill>
                            <a:schemeClr val="tx1"/>
                          </a:solidFill>
                          <a:effectLst/>
                          <a:latin typeface="+mn-lt"/>
                          <a:cs typeface="Arial" pitchFamily="34" charset="0"/>
                        </a:rPr>
                        <a:t> </a:t>
                      </a:r>
                      <a:endParaRPr kumimoji="1" lang="en-US" sz="1500" b="0" i="0" u="none" strike="noStrike" cap="none" normalizeH="0" baseline="0">
                        <a:ln>
                          <a:noFill/>
                        </a:ln>
                        <a:solidFill>
                          <a:schemeClr val="tx1"/>
                        </a:solidFill>
                        <a:effectLst/>
                        <a:latin typeface="+mn-lt"/>
                      </a:endParaRPr>
                    </a:p>
                  </a:txBody>
                  <a:tcPr marL="100792" marR="100792" marT="50390" marB="50390" anchor="b"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 latinLnBrk="0" hangingPunct="0">
                        <a:lnSpc>
                          <a:spcPct val="100000"/>
                        </a:lnSpc>
                        <a:spcBef>
                          <a:spcPct val="0"/>
                        </a:spcBef>
                        <a:spcAft>
                          <a:spcPct val="0"/>
                        </a:spcAft>
                        <a:buClrTx/>
                        <a:buSzTx/>
                        <a:buFontTx/>
                        <a:buNone/>
                        <a:tabLst/>
                      </a:pPr>
                      <a:r>
                        <a:rPr kumimoji="1" lang="en-US" sz="1500" b="0" i="0" u="none" strike="noStrike" cap="none" normalizeH="0" baseline="0">
                          <a:ln>
                            <a:noFill/>
                          </a:ln>
                          <a:solidFill>
                            <a:schemeClr val="tx1"/>
                          </a:solidFill>
                          <a:effectLst/>
                          <a:latin typeface="+mn-lt"/>
                          <a:cs typeface="Arial" pitchFamily="34" charset="0"/>
                        </a:rPr>
                        <a:t> </a:t>
                      </a:r>
                      <a:endParaRPr kumimoji="1" lang="en-US" sz="1500" b="0" i="0" u="none" strike="noStrike" cap="none" normalizeH="0" baseline="0">
                        <a:ln>
                          <a:noFill/>
                        </a:ln>
                        <a:solidFill>
                          <a:schemeClr val="tx1"/>
                        </a:solidFill>
                        <a:effectLst/>
                        <a:latin typeface="+mn-lt"/>
                      </a:endParaRPr>
                    </a:p>
                  </a:txBody>
                  <a:tcPr marL="100792" marR="100792" marT="50390" marB="50390" anchor="b"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 latinLnBrk="0" hangingPunct="0">
                        <a:lnSpc>
                          <a:spcPct val="100000"/>
                        </a:lnSpc>
                        <a:spcBef>
                          <a:spcPct val="0"/>
                        </a:spcBef>
                        <a:spcAft>
                          <a:spcPct val="0"/>
                        </a:spcAft>
                        <a:buClrTx/>
                        <a:buSzTx/>
                        <a:buFontTx/>
                        <a:buNone/>
                        <a:tabLst/>
                      </a:pPr>
                      <a:r>
                        <a:rPr kumimoji="1" lang="en-US" sz="1500" b="0" i="0" u="none" strike="noStrike" cap="none" normalizeH="0" baseline="0">
                          <a:ln>
                            <a:noFill/>
                          </a:ln>
                          <a:solidFill>
                            <a:schemeClr val="tx1"/>
                          </a:solidFill>
                          <a:effectLst/>
                          <a:latin typeface="+mn-lt"/>
                          <a:cs typeface="Arial" pitchFamily="34" charset="0"/>
                        </a:rPr>
                        <a:t> </a:t>
                      </a:r>
                      <a:endParaRPr kumimoji="1" lang="en-US" sz="1500" b="0" i="0" u="none" strike="noStrike" cap="none" normalizeH="0" baseline="0">
                        <a:ln>
                          <a:noFill/>
                        </a:ln>
                        <a:solidFill>
                          <a:schemeClr val="tx1"/>
                        </a:solidFill>
                        <a:effectLst/>
                        <a:latin typeface="+mn-lt"/>
                      </a:endParaRPr>
                    </a:p>
                  </a:txBody>
                  <a:tcPr marL="100792" marR="100792" marT="50390" marB="50390" anchor="b"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 latinLnBrk="0" hangingPunct="0">
                        <a:lnSpc>
                          <a:spcPct val="100000"/>
                        </a:lnSpc>
                        <a:spcBef>
                          <a:spcPct val="0"/>
                        </a:spcBef>
                        <a:spcAft>
                          <a:spcPct val="0"/>
                        </a:spcAft>
                        <a:buClrTx/>
                        <a:buSzTx/>
                        <a:buFontTx/>
                        <a:buNone/>
                        <a:tabLst/>
                      </a:pPr>
                      <a:r>
                        <a:rPr kumimoji="1" lang="en-US" sz="1500" b="0" i="0" u="none" strike="noStrike" cap="none" normalizeH="0" baseline="0">
                          <a:ln>
                            <a:noFill/>
                          </a:ln>
                          <a:solidFill>
                            <a:schemeClr val="tx1"/>
                          </a:solidFill>
                          <a:effectLst/>
                          <a:latin typeface="+mn-lt"/>
                          <a:cs typeface="Arial" pitchFamily="34" charset="0"/>
                        </a:rPr>
                        <a:t> </a:t>
                      </a:r>
                      <a:endParaRPr kumimoji="1" lang="en-US" sz="1500" b="0" i="0" u="none" strike="noStrike" cap="none" normalizeH="0" baseline="0">
                        <a:ln>
                          <a:noFill/>
                        </a:ln>
                        <a:solidFill>
                          <a:schemeClr val="tx1"/>
                        </a:solidFill>
                        <a:effectLst/>
                        <a:latin typeface="+mn-lt"/>
                      </a:endParaRPr>
                    </a:p>
                  </a:txBody>
                  <a:tcPr marL="100792" marR="100792" marT="50390" marB="50390" anchor="b"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02792">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Tx/>
                        <a:buNone/>
                        <a:tabLst/>
                      </a:pPr>
                      <a:endParaRPr kumimoji="1" lang="en-US" sz="1500" b="0" i="0" u="none" strike="noStrike" cap="none" normalizeH="0" baseline="0">
                        <a:ln>
                          <a:noFill/>
                        </a:ln>
                        <a:solidFill>
                          <a:schemeClr val="tx1"/>
                        </a:solidFill>
                        <a:effectLst/>
                        <a:latin typeface="+mn-lt"/>
                      </a:endParaRPr>
                    </a:p>
                  </a:txBody>
                  <a:tcPr marL="100792" marR="100792" marT="50390" marB="50390" anchor="b"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 latinLnBrk="0" hangingPunct="0">
                        <a:lnSpc>
                          <a:spcPct val="100000"/>
                        </a:lnSpc>
                        <a:spcBef>
                          <a:spcPct val="0"/>
                        </a:spcBef>
                        <a:spcAft>
                          <a:spcPct val="0"/>
                        </a:spcAft>
                        <a:buClrTx/>
                        <a:buSzTx/>
                        <a:buFontTx/>
                        <a:buNone/>
                        <a:tabLst/>
                      </a:pPr>
                      <a:r>
                        <a:rPr kumimoji="1" lang="en-US" sz="1500" b="0" i="0" u="none" strike="noStrike" cap="none" normalizeH="0" baseline="0" dirty="0">
                          <a:ln>
                            <a:noFill/>
                          </a:ln>
                          <a:solidFill>
                            <a:schemeClr val="tx1"/>
                          </a:solidFill>
                          <a:effectLst/>
                          <a:latin typeface="+mn-lt"/>
                          <a:cs typeface="Arial" pitchFamily="34" charset="0"/>
                        </a:rPr>
                        <a:t>Printing – of pink/blue sheets</a:t>
                      </a:r>
                      <a:endParaRPr kumimoji="1" lang="en-US" sz="1500" b="0" i="0" u="none" strike="noStrike" cap="none" normalizeH="0" baseline="0" dirty="0">
                        <a:ln>
                          <a:noFill/>
                        </a:ln>
                        <a:solidFill>
                          <a:schemeClr val="tx1"/>
                        </a:solidFill>
                        <a:effectLst/>
                        <a:latin typeface="+mn-lt"/>
                      </a:endParaRPr>
                    </a:p>
                  </a:txBody>
                  <a:tcPr marL="100792" marR="100792" marT="50390" marB="50390" anchor="b"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 latinLnBrk="0" hangingPunct="0">
                        <a:lnSpc>
                          <a:spcPct val="100000"/>
                        </a:lnSpc>
                        <a:spcBef>
                          <a:spcPct val="0"/>
                        </a:spcBef>
                        <a:spcAft>
                          <a:spcPct val="0"/>
                        </a:spcAft>
                        <a:buClrTx/>
                        <a:buSzTx/>
                        <a:buFontTx/>
                        <a:buNone/>
                        <a:tabLst/>
                      </a:pPr>
                      <a:r>
                        <a:rPr kumimoji="1" lang="en-US" sz="1500" b="0" i="0" u="none" strike="noStrike" cap="none" normalizeH="0" baseline="0">
                          <a:ln>
                            <a:noFill/>
                          </a:ln>
                          <a:solidFill>
                            <a:schemeClr val="tx1"/>
                          </a:solidFill>
                          <a:effectLst/>
                          <a:latin typeface="+mn-lt"/>
                          <a:cs typeface="Arial" pitchFamily="34" charset="0"/>
                        </a:rPr>
                        <a:t> $         -   </a:t>
                      </a:r>
                      <a:endParaRPr kumimoji="1" lang="en-US" sz="1500" b="0" i="0" u="none" strike="noStrike" cap="none" normalizeH="0" baseline="0">
                        <a:ln>
                          <a:noFill/>
                        </a:ln>
                        <a:solidFill>
                          <a:schemeClr val="tx1"/>
                        </a:solidFill>
                        <a:effectLst/>
                        <a:latin typeface="+mn-lt"/>
                      </a:endParaRPr>
                    </a:p>
                  </a:txBody>
                  <a:tcPr marL="100792" marR="100792" marT="50390" marB="50390" anchor="b"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 latinLnBrk="0" hangingPunct="0">
                        <a:lnSpc>
                          <a:spcPct val="100000"/>
                        </a:lnSpc>
                        <a:spcBef>
                          <a:spcPct val="0"/>
                        </a:spcBef>
                        <a:spcAft>
                          <a:spcPct val="0"/>
                        </a:spcAft>
                        <a:buClrTx/>
                        <a:buSzTx/>
                        <a:buFontTx/>
                        <a:buNone/>
                        <a:tabLst/>
                      </a:pPr>
                      <a:r>
                        <a:rPr kumimoji="1" lang="en-US" sz="1500" b="0" i="0" u="none" strike="noStrike" cap="none" normalizeH="0" baseline="0">
                          <a:ln>
                            <a:noFill/>
                          </a:ln>
                          <a:solidFill>
                            <a:schemeClr val="tx1"/>
                          </a:solidFill>
                          <a:effectLst/>
                          <a:latin typeface="+mn-lt"/>
                          <a:cs typeface="Arial" pitchFamily="34" charset="0"/>
                        </a:rPr>
                        <a:t> $   200</a:t>
                      </a:r>
                      <a:endParaRPr kumimoji="1" lang="en-US" sz="1500" b="0" i="0" u="none" strike="noStrike" cap="none" normalizeH="0" baseline="0">
                        <a:ln>
                          <a:noFill/>
                        </a:ln>
                        <a:solidFill>
                          <a:schemeClr val="tx1"/>
                        </a:solidFill>
                        <a:effectLst/>
                        <a:latin typeface="+mn-lt"/>
                      </a:endParaRPr>
                    </a:p>
                  </a:txBody>
                  <a:tcPr marL="100792" marR="100792" marT="50390" marB="50390" anchor="b"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 latinLnBrk="0" hangingPunct="0">
                        <a:lnSpc>
                          <a:spcPct val="100000"/>
                        </a:lnSpc>
                        <a:spcBef>
                          <a:spcPct val="0"/>
                        </a:spcBef>
                        <a:spcAft>
                          <a:spcPct val="0"/>
                        </a:spcAft>
                        <a:buClrTx/>
                        <a:buSzTx/>
                        <a:buFontTx/>
                        <a:buNone/>
                        <a:tabLst/>
                      </a:pPr>
                      <a:r>
                        <a:rPr kumimoji="1" lang="en-US" sz="1500" b="0" i="0" u="none" strike="noStrike" cap="none" normalizeH="0" baseline="0">
                          <a:ln>
                            <a:noFill/>
                          </a:ln>
                          <a:solidFill>
                            <a:schemeClr val="tx1"/>
                          </a:solidFill>
                          <a:effectLst/>
                          <a:latin typeface="+mn-lt"/>
                          <a:cs typeface="Arial" pitchFamily="34" charset="0"/>
                        </a:rPr>
                        <a:t> $   200</a:t>
                      </a:r>
                      <a:endParaRPr kumimoji="1" lang="en-US" sz="1500" b="0" i="0" u="none" strike="noStrike" cap="none" normalizeH="0" baseline="0">
                        <a:ln>
                          <a:noFill/>
                        </a:ln>
                        <a:solidFill>
                          <a:schemeClr val="tx1"/>
                        </a:solidFill>
                        <a:effectLst/>
                        <a:latin typeface="+mn-lt"/>
                      </a:endParaRPr>
                    </a:p>
                  </a:txBody>
                  <a:tcPr marL="100792" marR="100792" marT="50390" marB="50390" anchor="b"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 latinLnBrk="0" hangingPunct="0">
                        <a:lnSpc>
                          <a:spcPct val="100000"/>
                        </a:lnSpc>
                        <a:spcBef>
                          <a:spcPct val="0"/>
                        </a:spcBef>
                        <a:spcAft>
                          <a:spcPct val="0"/>
                        </a:spcAft>
                        <a:buClrTx/>
                        <a:buSzTx/>
                        <a:buFontTx/>
                        <a:buNone/>
                        <a:tabLst/>
                      </a:pPr>
                      <a:r>
                        <a:rPr kumimoji="1" lang="en-US" sz="1500" b="0" i="0" u="none" strike="noStrike" cap="none" normalizeH="0" baseline="0">
                          <a:ln>
                            <a:noFill/>
                          </a:ln>
                          <a:solidFill>
                            <a:schemeClr val="tx1"/>
                          </a:solidFill>
                          <a:effectLst/>
                          <a:latin typeface="+mn-lt"/>
                          <a:cs typeface="Arial" pitchFamily="34" charset="0"/>
                        </a:rPr>
                        <a:t> $   200</a:t>
                      </a:r>
                      <a:endParaRPr kumimoji="1" lang="en-US" sz="1500" b="0" i="0" u="none" strike="noStrike" cap="none" normalizeH="0" baseline="0">
                        <a:ln>
                          <a:noFill/>
                        </a:ln>
                        <a:solidFill>
                          <a:schemeClr val="tx1"/>
                        </a:solidFill>
                        <a:effectLst/>
                        <a:latin typeface="+mn-lt"/>
                      </a:endParaRPr>
                    </a:p>
                  </a:txBody>
                  <a:tcPr marL="100792" marR="100792" marT="50390" marB="50390" anchor="b"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 latinLnBrk="0" hangingPunct="0">
                        <a:lnSpc>
                          <a:spcPct val="100000"/>
                        </a:lnSpc>
                        <a:spcBef>
                          <a:spcPct val="0"/>
                        </a:spcBef>
                        <a:spcAft>
                          <a:spcPct val="0"/>
                        </a:spcAft>
                        <a:buClrTx/>
                        <a:buSzTx/>
                        <a:buFontTx/>
                        <a:buNone/>
                        <a:tabLst/>
                      </a:pPr>
                      <a:r>
                        <a:rPr kumimoji="1" lang="en-US" sz="1500" b="0" i="0" u="none" strike="noStrike" cap="none" normalizeH="0" baseline="0">
                          <a:ln>
                            <a:noFill/>
                          </a:ln>
                          <a:solidFill>
                            <a:schemeClr val="tx1"/>
                          </a:solidFill>
                          <a:effectLst/>
                          <a:latin typeface="+mn-lt"/>
                          <a:cs typeface="Arial" pitchFamily="34" charset="0"/>
                        </a:rPr>
                        <a:t> $   200</a:t>
                      </a:r>
                      <a:endParaRPr kumimoji="1" lang="en-US" sz="1500" b="0" i="0" u="none" strike="noStrike" cap="none" normalizeH="0" baseline="0">
                        <a:ln>
                          <a:noFill/>
                        </a:ln>
                        <a:solidFill>
                          <a:schemeClr val="tx1"/>
                        </a:solidFill>
                        <a:effectLst/>
                        <a:latin typeface="+mn-lt"/>
                      </a:endParaRPr>
                    </a:p>
                  </a:txBody>
                  <a:tcPr marL="100792" marR="100792" marT="50390" marB="50390" anchor="b"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 latinLnBrk="0" hangingPunct="0">
                        <a:lnSpc>
                          <a:spcPct val="100000"/>
                        </a:lnSpc>
                        <a:spcBef>
                          <a:spcPct val="0"/>
                        </a:spcBef>
                        <a:spcAft>
                          <a:spcPct val="0"/>
                        </a:spcAft>
                        <a:buClrTx/>
                        <a:buSzTx/>
                        <a:buFontTx/>
                        <a:buNone/>
                        <a:tabLst/>
                      </a:pPr>
                      <a:r>
                        <a:rPr kumimoji="1" lang="en-US" sz="1500" b="0" i="0" u="none" strike="noStrike" cap="none" normalizeH="0" baseline="0">
                          <a:ln>
                            <a:noFill/>
                          </a:ln>
                          <a:solidFill>
                            <a:schemeClr val="tx1"/>
                          </a:solidFill>
                          <a:effectLst/>
                          <a:latin typeface="+mn-lt"/>
                          <a:cs typeface="Arial" pitchFamily="34" charset="0"/>
                        </a:rPr>
                        <a:t> $   800</a:t>
                      </a:r>
                      <a:endParaRPr kumimoji="1" lang="en-US" sz="1500" b="0" i="0" u="none" strike="noStrike" cap="none" normalizeH="0" baseline="0">
                        <a:ln>
                          <a:noFill/>
                        </a:ln>
                        <a:solidFill>
                          <a:schemeClr val="tx1"/>
                        </a:solidFill>
                        <a:effectLst/>
                        <a:latin typeface="+mn-lt"/>
                      </a:endParaRPr>
                    </a:p>
                  </a:txBody>
                  <a:tcPr marL="100792" marR="100792" marT="50390" marB="50390" anchor="b"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02792">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Tx/>
                        <a:buNone/>
                        <a:tabLst/>
                      </a:pPr>
                      <a:endParaRPr kumimoji="1" lang="en-US" sz="1500" b="0" i="0" u="none" strike="noStrike" cap="none" normalizeH="0" baseline="0">
                        <a:ln>
                          <a:noFill/>
                        </a:ln>
                        <a:solidFill>
                          <a:schemeClr val="tx1"/>
                        </a:solidFill>
                        <a:effectLst/>
                        <a:latin typeface="+mn-lt"/>
                      </a:endParaRPr>
                    </a:p>
                  </a:txBody>
                  <a:tcPr marL="100792" marR="100792" marT="50390" marB="50390" anchor="b"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 latinLnBrk="0" hangingPunct="0">
                        <a:lnSpc>
                          <a:spcPct val="100000"/>
                        </a:lnSpc>
                        <a:spcBef>
                          <a:spcPct val="0"/>
                        </a:spcBef>
                        <a:spcAft>
                          <a:spcPct val="0"/>
                        </a:spcAft>
                        <a:buClrTx/>
                        <a:buSzTx/>
                        <a:buFontTx/>
                        <a:buNone/>
                        <a:tabLst/>
                      </a:pPr>
                      <a:r>
                        <a:rPr kumimoji="1" lang="en-US" sz="1500" b="0" i="0" u="none" strike="noStrike" cap="none" normalizeH="0" baseline="0" dirty="0">
                          <a:ln>
                            <a:noFill/>
                          </a:ln>
                          <a:solidFill>
                            <a:schemeClr val="tx1"/>
                          </a:solidFill>
                          <a:effectLst/>
                          <a:latin typeface="+mn-lt"/>
                          <a:cs typeface="Arial" pitchFamily="34" charset="0"/>
                        </a:rPr>
                        <a:t>HR – time spent on process</a:t>
                      </a:r>
                      <a:endParaRPr kumimoji="1" lang="en-US" sz="1500" b="0" i="0" u="none" strike="noStrike" cap="none" normalizeH="0" baseline="0" dirty="0">
                        <a:ln>
                          <a:noFill/>
                        </a:ln>
                        <a:solidFill>
                          <a:schemeClr val="tx1"/>
                        </a:solidFill>
                        <a:effectLst/>
                        <a:latin typeface="+mn-lt"/>
                      </a:endParaRPr>
                    </a:p>
                  </a:txBody>
                  <a:tcPr marL="100792" marR="100792" marT="50390" marB="50390" anchor="b"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 latinLnBrk="0" hangingPunct="0">
                        <a:lnSpc>
                          <a:spcPct val="100000"/>
                        </a:lnSpc>
                        <a:spcBef>
                          <a:spcPct val="0"/>
                        </a:spcBef>
                        <a:spcAft>
                          <a:spcPct val="0"/>
                        </a:spcAft>
                        <a:buClrTx/>
                        <a:buSzTx/>
                        <a:buFontTx/>
                        <a:buNone/>
                        <a:tabLst/>
                      </a:pPr>
                      <a:r>
                        <a:rPr kumimoji="1" lang="en-US" sz="1500" b="0" i="0" u="none" strike="noStrike" cap="none" normalizeH="0" baseline="0" dirty="0">
                          <a:ln>
                            <a:noFill/>
                          </a:ln>
                          <a:solidFill>
                            <a:schemeClr val="tx1"/>
                          </a:solidFill>
                          <a:effectLst/>
                          <a:latin typeface="+mn-lt"/>
                          <a:cs typeface="Arial" pitchFamily="34" charset="0"/>
                        </a:rPr>
                        <a:t>            -   </a:t>
                      </a:r>
                      <a:endParaRPr kumimoji="1" lang="en-US" sz="1500" b="0" i="0" u="none" strike="noStrike" cap="none" normalizeH="0" baseline="0" dirty="0">
                        <a:ln>
                          <a:noFill/>
                        </a:ln>
                        <a:solidFill>
                          <a:schemeClr val="tx1"/>
                        </a:solidFill>
                        <a:effectLst/>
                        <a:latin typeface="+mn-lt"/>
                      </a:endParaRPr>
                    </a:p>
                  </a:txBody>
                  <a:tcPr marL="100792" marR="100792" marT="50390" marB="50390" anchor="b"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 latinLnBrk="0" hangingPunct="0">
                        <a:lnSpc>
                          <a:spcPct val="100000"/>
                        </a:lnSpc>
                        <a:spcBef>
                          <a:spcPct val="0"/>
                        </a:spcBef>
                        <a:spcAft>
                          <a:spcPct val="0"/>
                        </a:spcAft>
                        <a:buClrTx/>
                        <a:buSzTx/>
                        <a:buFontTx/>
                        <a:buNone/>
                        <a:tabLst/>
                      </a:pPr>
                      <a:r>
                        <a:rPr kumimoji="1" lang="en-US" sz="1500" b="0" i="0" u="none" strike="noStrike" cap="none" normalizeH="0" baseline="0" dirty="0">
                          <a:ln>
                            <a:noFill/>
                          </a:ln>
                          <a:solidFill>
                            <a:schemeClr val="tx1"/>
                          </a:solidFill>
                          <a:effectLst/>
                          <a:latin typeface="+mn-lt"/>
                          <a:cs typeface="Arial" pitchFamily="34" charset="0"/>
                        </a:rPr>
                        <a:t> 13,421</a:t>
                      </a:r>
                      <a:endParaRPr kumimoji="1" lang="en-US" sz="1500" b="0" i="0" u="none" strike="noStrike" cap="none" normalizeH="0" baseline="0" dirty="0">
                        <a:ln>
                          <a:noFill/>
                        </a:ln>
                        <a:solidFill>
                          <a:schemeClr val="tx1"/>
                        </a:solidFill>
                        <a:effectLst/>
                        <a:latin typeface="+mn-lt"/>
                      </a:endParaRPr>
                    </a:p>
                  </a:txBody>
                  <a:tcPr marL="100792" marR="100792" marT="50390" marB="50390" anchor="b"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 latinLnBrk="0" hangingPunct="0">
                        <a:lnSpc>
                          <a:spcPct val="100000"/>
                        </a:lnSpc>
                        <a:spcBef>
                          <a:spcPct val="0"/>
                        </a:spcBef>
                        <a:spcAft>
                          <a:spcPct val="0"/>
                        </a:spcAft>
                        <a:buClrTx/>
                        <a:buSzTx/>
                        <a:buFontTx/>
                        <a:buNone/>
                        <a:tabLst/>
                      </a:pPr>
                      <a:r>
                        <a:rPr kumimoji="1" lang="en-US" sz="1500" b="0" i="0" u="none" strike="noStrike" cap="none" normalizeH="0" baseline="0">
                          <a:ln>
                            <a:noFill/>
                          </a:ln>
                          <a:solidFill>
                            <a:schemeClr val="tx1"/>
                          </a:solidFill>
                          <a:effectLst/>
                          <a:latin typeface="+mn-lt"/>
                          <a:cs typeface="Arial" pitchFamily="34" charset="0"/>
                        </a:rPr>
                        <a:t> 13,421</a:t>
                      </a:r>
                      <a:endParaRPr kumimoji="1" lang="en-US" sz="1500" b="0" i="0" u="none" strike="noStrike" cap="none" normalizeH="0" baseline="0">
                        <a:ln>
                          <a:noFill/>
                        </a:ln>
                        <a:solidFill>
                          <a:schemeClr val="tx1"/>
                        </a:solidFill>
                        <a:effectLst/>
                        <a:latin typeface="+mn-lt"/>
                      </a:endParaRPr>
                    </a:p>
                  </a:txBody>
                  <a:tcPr marL="100792" marR="100792" marT="50390" marB="50390" anchor="b"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 latinLnBrk="0" hangingPunct="0">
                        <a:lnSpc>
                          <a:spcPct val="100000"/>
                        </a:lnSpc>
                        <a:spcBef>
                          <a:spcPct val="0"/>
                        </a:spcBef>
                        <a:spcAft>
                          <a:spcPct val="0"/>
                        </a:spcAft>
                        <a:buClrTx/>
                        <a:buSzTx/>
                        <a:buFontTx/>
                        <a:buNone/>
                        <a:tabLst/>
                      </a:pPr>
                      <a:r>
                        <a:rPr kumimoji="1" lang="en-US" sz="1500" b="0" i="0" u="none" strike="noStrike" cap="none" normalizeH="0" baseline="0">
                          <a:ln>
                            <a:noFill/>
                          </a:ln>
                          <a:solidFill>
                            <a:schemeClr val="tx1"/>
                          </a:solidFill>
                          <a:effectLst/>
                          <a:latin typeface="+mn-lt"/>
                          <a:cs typeface="Arial" pitchFamily="34" charset="0"/>
                        </a:rPr>
                        <a:t> 13,421</a:t>
                      </a:r>
                      <a:endParaRPr kumimoji="1" lang="en-US" sz="1500" b="0" i="0" u="none" strike="noStrike" cap="none" normalizeH="0" baseline="0">
                        <a:ln>
                          <a:noFill/>
                        </a:ln>
                        <a:solidFill>
                          <a:schemeClr val="tx1"/>
                        </a:solidFill>
                        <a:effectLst/>
                        <a:latin typeface="+mn-lt"/>
                      </a:endParaRPr>
                    </a:p>
                  </a:txBody>
                  <a:tcPr marL="100792" marR="100792" marT="50390" marB="50390" anchor="b"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 latinLnBrk="0" hangingPunct="0">
                        <a:lnSpc>
                          <a:spcPct val="100000"/>
                        </a:lnSpc>
                        <a:spcBef>
                          <a:spcPct val="0"/>
                        </a:spcBef>
                        <a:spcAft>
                          <a:spcPct val="0"/>
                        </a:spcAft>
                        <a:buClrTx/>
                        <a:buSzTx/>
                        <a:buFontTx/>
                        <a:buNone/>
                        <a:tabLst/>
                      </a:pPr>
                      <a:r>
                        <a:rPr kumimoji="1" lang="en-US" sz="1500" b="0" i="0" u="none" strike="noStrike" cap="none" normalizeH="0" baseline="0">
                          <a:ln>
                            <a:noFill/>
                          </a:ln>
                          <a:solidFill>
                            <a:schemeClr val="tx1"/>
                          </a:solidFill>
                          <a:effectLst/>
                          <a:latin typeface="+mn-lt"/>
                          <a:cs typeface="Arial" pitchFamily="34" charset="0"/>
                        </a:rPr>
                        <a:t> 13,421</a:t>
                      </a:r>
                      <a:endParaRPr kumimoji="1" lang="en-US" sz="1500" b="0" i="0" u="none" strike="noStrike" cap="none" normalizeH="0" baseline="0">
                        <a:ln>
                          <a:noFill/>
                        </a:ln>
                        <a:solidFill>
                          <a:schemeClr val="tx1"/>
                        </a:solidFill>
                        <a:effectLst/>
                        <a:latin typeface="+mn-lt"/>
                      </a:endParaRPr>
                    </a:p>
                  </a:txBody>
                  <a:tcPr marL="100792" marR="100792" marT="50390" marB="50390" anchor="b"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 latinLnBrk="0" hangingPunct="0">
                        <a:lnSpc>
                          <a:spcPct val="100000"/>
                        </a:lnSpc>
                        <a:spcBef>
                          <a:spcPct val="0"/>
                        </a:spcBef>
                        <a:spcAft>
                          <a:spcPct val="0"/>
                        </a:spcAft>
                        <a:buClrTx/>
                        <a:buSzTx/>
                        <a:buFontTx/>
                        <a:buNone/>
                        <a:tabLst/>
                      </a:pPr>
                      <a:r>
                        <a:rPr kumimoji="1" lang="en-US" sz="1500" b="0" i="0" u="none" strike="noStrike" cap="none" normalizeH="0" baseline="0">
                          <a:ln>
                            <a:noFill/>
                          </a:ln>
                          <a:solidFill>
                            <a:schemeClr val="tx1"/>
                          </a:solidFill>
                          <a:effectLst/>
                          <a:latin typeface="+mn-lt"/>
                          <a:cs typeface="Arial" pitchFamily="34" charset="0"/>
                        </a:rPr>
                        <a:t> 53,684</a:t>
                      </a:r>
                      <a:endParaRPr kumimoji="1" lang="en-US" sz="1500" b="0" i="0" u="none" strike="noStrike" cap="none" normalizeH="0" baseline="0">
                        <a:ln>
                          <a:noFill/>
                        </a:ln>
                        <a:solidFill>
                          <a:schemeClr val="tx1"/>
                        </a:solidFill>
                        <a:effectLst/>
                        <a:latin typeface="+mn-lt"/>
                      </a:endParaRPr>
                    </a:p>
                  </a:txBody>
                  <a:tcPr marL="100792" marR="100792" marT="50390" marB="50390" anchor="b"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02792">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Tx/>
                        <a:buNone/>
                        <a:tabLst/>
                      </a:pPr>
                      <a:endParaRPr kumimoji="1" lang="en-US" sz="1500" b="0" i="0" u="none" strike="noStrike" cap="none" normalizeH="0" baseline="0">
                        <a:ln>
                          <a:noFill/>
                        </a:ln>
                        <a:solidFill>
                          <a:schemeClr val="tx1"/>
                        </a:solidFill>
                        <a:effectLst/>
                        <a:latin typeface="+mn-lt"/>
                      </a:endParaRPr>
                    </a:p>
                  </a:txBody>
                  <a:tcPr marL="100792" marR="100792" marT="50390" marB="50390" anchor="b"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 latinLnBrk="0" hangingPunct="0">
                        <a:lnSpc>
                          <a:spcPct val="100000"/>
                        </a:lnSpc>
                        <a:spcBef>
                          <a:spcPct val="0"/>
                        </a:spcBef>
                        <a:spcAft>
                          <a:spcPct val="0"/>
                        </a:spcAft>
                        <a:buClrTx/>
                        <a:buSzTx/>
                        <a:buFontTx/>
                        <a:buNone/>
                        <a:tabLst/>
                      </a:pPr>
                      <a:r>
                        <a:rPr kumimoji="1" lang="en-US" sz="1500" b="0" i="0" u="none" strike="noStrike" cap="none" normalizeH="0" baseline="0">
                          <a:ln>
                            <a:noFill/>
                          </a:ln>
                          <a:solidFill>
                            <a:schemeClr val="tx1"/>
                          </a:solidFill>
                          <a:effectLst/>
                          <a:latin typeface="+mn-lt"/>
                          <a:cs typeface="Arial" pitchFamily="34" charset="0"/>
                        </a:rPr>
                        <a:t>HR- time spent on pink/blue sheets</a:t>
                      </a:r>
                      <a:endParaRPr kumimoji="1" lang="en-US" sz="1500" b="0" i="0" u="none" strike="noStrike" cap="none" normalizeH="0" baseline="0">
                        <a:ln>
                          <a:noFill/>
                        </a:ln>
                        <a:solidFill>
                          <a:schemeClr val="tx1"/>
                        </a:solidFill>
                        <a:effectLst/>
                        <a:latin typeface="+mn-lt"/>
                      </a:endParaRPr>
                    </a:p>
                  </a:txBody>
                  <a:tcPr marL="100792" marR="100792" marT="50390" marB="50390" anchor="b"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 latinLnBrk="0" hangingPunct="0">
                        <a:lnSpc>
                          <a:spcPct val="100000"/>
                        </a:lnSpc>
                        <a:spcBef>
                          <a:spcPct val="0"/>
                        </a:spcBef>
                        <a:spcAft>
                          <a:spcPct val="0"/>
                        </a:spcAft>
                        <a:buClrTx/>
                        <a:buSzTx/>
                        <a:buFontTx/>
                        <a:buNone/>
                        <a:tabLst/>
                      </a:pPr>
                      <a:r>
                        <a:rPr kumimoji="1" lang="en-US" sz="1500" b="0" i="0" u="none" strike="noStrike" cap="none" normalizeH="0" baseline="0">
                          <a:ln>
                            <a:noFill/>
                          </a:ln>
                          <a:solidFill>
                            <a:schemeClr val="tx1"/>
                          </a:solidFill>
                          <a:effectLst/>
                          <a:latin typeface="+mn-lt"/>
                          <a:cs typeface="Arial" pitchFamily="34" charset="0"/>
                        </a:rPr>
                        <a:t>            -   </a:t>
                      </a:r>
                      <a:endParaRPr kumimoji="1" lang="en-US" sz="1500" b="0" i="0" u="none" strike="noStrike" cap="none" normalizeH="0" baseline="0">
                        <a:ln>
                          <a:noFill/>
                        </a:ln>
                        <a:solidFill>
                          <a:schemeClr val="tx1"/>
                        </a:solidFill>
                        <a:effectLst/>
                        <a:latin typeface="+mn-lt"/>
                      </a:endParaRPr>
                    </a:p>
                  </a:txBody>
                  <a:tcPr marL="100792" marR="100792" marT="50390" marB="50390" anchor="b"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 latinLnBrk="0" hangingPunct="0">
                        <a:lnSpc>
                          <a:spcPct val="100000"/>
                        </a:lnSpc>
                        <a:spcBef>
                          <a:spcPct val="0"/>
                        </a:spcBef>
                        <a:spcAft>
                          <a:spcPct val="0"/>
                        </a:spcAft>
                        <a:buClrTx/>
                        <a:buSzTx/>
                        <a:buFontTx/>
                        <a:buNone/>
                        <a:tabLst/>
                      </a:pPr>
                      <a:r>
                        <a:rPr kumimoji="1" lang="en-US" sz="1500" b="0" i="0" u="none" strike="noStrike" cap="none" normalizeH="0" baseline="0" dirty="0">
                          <a:ln>
                            <a:noFill/>
                          </a:ln>
                          <a:solidFill>
                            <a:schemeClr val="tx1"/>
                          </a:solidFill>
                          <a:effectLst/>
                          <a:latin typeface="+mn-lt"/>
                          <a:cs typeface="Arial" pitchFamily="34" charset="0"/>
                        </a:rPr>
                        <a:t>   2,830</a:t>
                      </a:r>
                      <a:endParaRPr kumimoji="1" lang="en-US" sz="1500" b="0" i="0" u="none" strike="noStrike" cap="none" normalizeH="0" baseline="0" dirty="0">
                        <a:ln>
                          <a:noFill/>
                        </a:ln>
                        <a:solidFill>
                          <a:schemeClr val="tx1"/>
                        </a:solidFill>
                        <a:effectLst/>
                        <a:latin typeface="+mn-lt"/>
                      </a:endParaRPr>
                    </a:p>
                  </a:txBody>
                  <a:tcPr marL="100792" marR="100792" marT="50390" marB="50390" anchor="b"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 latinLnBrk="0" hangingPunct="0">
                        <a:lnSpc>
                          <a:spcPct val="100000"/>
                        </a:lnSpc>
                        <a:spcBef>
                          <a:spcPct val="0"/>
                        </a:spcBef>
                        <a:spcAft>
                          <a:spcPct val="0"/>
                        </a:spcAft>
                        <a:buClrTx/>
                        <a:buSzTx/>
                        <a:buFontTx/>
                        <a:buNone/>
                        <a:tabLst/>
                      </a:pPr>
                      <a:r>
                        <a:rPr kumimoji="1" lang="en-US" sz="1500" b="0" i="0" u="none" strike="noStrike" cap="none" normalizeH="0" baseline="0" dirty="0">
                          <a:ln>
                            <a:noFill/>
                          </a:ln>
                          <a:solidFill>
                            <a:schemeClr val="tx1"/>
                          </a:solidFill>
                          <a:effectLst/>
                          <a:latin typeface="+mn-lt"/>
                          <a:cs typeface="Arial" pitchFamily="34" charset="0"/>
                        </a:rPr>
                        <a:t>   2,830</a:t>
                      </a:r>
                      <a:endParaRPr kumimoji="1" lang="en-US" sz="1500" b="0" i="0" u="none" strike="noStrike" cap="none" normalizeH="0" baseline="0" dirty="0">
                        <a:ln>
                          <a:noFill/>
                        </a:ln>
                        <a:solidFill>
                          <a:schemeClr val="tx1"/>
                        </a:solidFill>
                        <a:effectLst/>
                        <a:latin typeface="+mn-lt"/>
                      </a:endParaRPr>
                    </a:p>
                  </a:txBody>
                  <a:tcPr marL="100792" marR="100792" marT="50390" marB="50390" anchor="b"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 latinLnBrk="0" hangingPunct="0">
                        <a:lnSpc>
                          <a:spcPct val="100000"/>
                        </a:lnSpc>
                        <a:spcBef>
                          <a:spcPct val="0"/>
                        </a:spcBef>
                        <a:spcAft>
                          <a:spcPct val="0"/>
                        </a:spcAft>
                        <a:buClrTx/>
                        <a:buSzTx/>
                        <a:buFontTx/>
                        <a:buNone/>
                        <a:tabLst/>
                      </a:pPr>
                      <a:r>
                        <a:rPr kumimoji="1" lang="en-US" sz="1500" b="0" i="0" u="none" strike="noStrike" cap="none" normalizeH="0" baseline="0">
                          <a:ln>
                            <a:noFill/>
                          </a:ln>
                          <a:solidFill>
                            <a:schemeClr val="tx1"/>
                          </a:solidFill>
                          <a:effectLst/>
                          <a:latin typeface="+mn-lt"/>
                          <a:cs typeface="Arial" pitchFamily="34" charset="0"/>
                        </a:rPr>
                        <a:t>   2,830</a:t>
                      </a:r>
                      <a:endParaRPr kumimoji="1" lang="en-US" sz="1500" b="0" i="0" u="none" strike="noStrike" cap="none" normalizeH="0" baseline="0">
                        <a:ln>
                          <a:noFill/>
                        </a:ln>
                        <a:solidFill>
                          <a:schemeClr val="tx1"/>
                        </a:solidFill>
                        <a:effectLst/>
                        <a:latin typeface="+mn-lt"/>
                      </a:endParaRPr>
                    </a:p>
                  </a:txBody>
                  <a:tcPr marL="100792" marR="100792" marT="50390" marB="50390" anchor="b"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 latinLnBrk="0" hangingPunct="0">
                        <a:lnSpc>
                          <a:spcPct val="100000"/>
                        </a:lnSpc>
                        <a:spcBef>
                          <a:spcPct val="0"/>
                        </a:spcBef>
                        <a:spcAft>
                          <a:spcPct val="0"/>
                        </a:spcAft>
                        <a:buClrTx/>
                        <a:buSzTx/>
                        <a:buFontTx/>
                        <a:buNone/>
                        <a:tabLst/>
                      </a:pPr>
                      <a:r>
                        <a:rPr kumimoji="1" lang="en-US" sz="1500" b="0" i="0" u="none" strike="noStrike" cap="none" normalizeH="0" baseline="0">
                          <a:ln>
                            <a:noFill/>
                          </a:ln>
                          <a:solidFill>
                            <a:schemeClr val="tx1"/>
                          </a:solidFill>
                          <a:effectLst/>
                          <a:latin typeface="+mn-lt"/>
                          <a:cs typeface="Arial" pitchFamily="34" charset="0"/>
                        </a:rPr>
                        <a:t>   2,830</a:t>
                      </a:r>
                      <a:endParaRPr kumimoji="1" lang="en-US" sz="1500" b="0" i="0" u="none" strike="noStrike" cap="none" normalizeH="0" baseline="0">
                        <a:ln>
                          <a:noFill/>
                        </a:ln>
                        <a:solidFill>
                          <a:schemeClr val="tx1"/>
                        </a:solidFill>
                        <a:effectLst/>
                        <a:latin typeface="+mn-lt"/>
                      </a:endParaRPr>
                    </a:p>
                  </a:txBody>
                  <a:tcPr marL="100792" marR="100792" marT="50390" marB="50390" anchor="b"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 latinLnBrk="0" hangingPunct="0">
                        <a:lnSpc>
                          <a:spcPct val="100000"/>
                        </a:lnSpc>
                        <a:spcBef>
                          <a:spcPct val="0"/>
                        </a:spcBef>
                        <a:spcAft>
                          <a:spcPct val="0"/>
                        </a:spcAft>
                        <a:buClrTx/>
                        <a:buSzTx/>
                        <a:buFontTx/>
                        <a:buNone/>
                        <a:tabLst/>
                      </a:pPr>
                      <a:r>
                        <a:rPr kumimoji="1" lang="en-US" sz="1500" b="0" i="0" u="none" strike="noStrike" cap="none" normalizeH="0" baseline="0">
                          <a:ln>
                            <a:noFill/>
                          </a:ln>
                          <a:solidFill>
                            <a:schemeClr val="tx1"/>
                          </a:solidFill>
                          <a:effectLst/>
                          <a:latin typeface="+mn-lt"/>
                          <a:cs typeface="Arial" pitchFamily="34" charset="0"/>
                        </a:rPr>
                        <a:t> 11,320</a:t>
                      </a:r>
                      <a:endParaRPr kumimoji="1" lang="en-US" sz="1500" b="0" i="0" u="none" strike="noStrike" cap="none" normalizeH="0" baseline="0">
                        <a:ln>
                          <a:noFill/>
                        </a:ln>
                        <a:solidFill>
                          <a:schemeClr val="tx1"/>
                        </a:solidFill>
                        <a:effectLst/>
                        <a:latin typeface="+mn-lt"/>
                      </a:endParaRPr>
                    </a:p>
                  </a:txBody>
                  <a:tcPr marL="100792" marR="100792" marT="50390" marB="50390" anchor="b"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02792">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Tx/>
                        <a:buNone/>
                        <a:tabLst/>
                      </a:pPr>
                      <a:endParaRPr kumimoji="1" lang="en-US" sz="1500" b="0" i="0" u="none" strike="noStrike" cap="none" normalizeH="0" baseline="0">
                        <a:ln>
                          <a:noFill/>
                        </a:ln>
                        <a:solidFill>
                          <a:schemeClr val="tx1"/>
                        </a:solidFill>
                        <a:effectLst/>
                        <a:latin typeface="+mn-lt"/>
                      </a:endParaRPr>
                    </a:p>
                  </a:txBody>
                  <a:tcPr marL="100792" marR="100792" marT="50390" marB="50390" anchor="b"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 latinLnBrk="0" hangingPunct="0">
                        <a:lnSpc>
                          <a:spcPct val="100000"/>
                        </a:lnSpc>
                        <a:spcBef>
                          <a:spcPct val="0"/>
                        </a:spcBef>
                        <a:spcAft>
                          <a:spcPct val="0"/>
                        </a:spcAft>
                        <a:buClrTx/>
                        <a:buSzTx/>
                        <a:buFontTx/>
                        <a:buNone/>
                        <a:tabLst/>
                      </a:pPr>
                      <a:r>
                        <a:rPr kumimoji="1" lang="en-US" sz="1500" b="0" i="0" u="none" strike="noStrike" cap="none" normalizeH="0" baseline="0">
                          <a:ln>
                            <a:noFill/>
                          </a:ln>
                          <a:solidFill>
                            <a:schemeClr val="tx1"/>
                          </a:solidFill>
                          <a:effectLst/>
                          <a:latin typeface="+mn-lt"/>
                          <a:cs typeface="Arial" pitchFamily="34" charset="0"/>
                        </a:rPr>
                        <a:t>IS- time spent on employee changes</a:t>
                      </a:r>
                      <a:endParaRPr kumimoji="1" lang="en-US" sz="1500" b="0" i="0" u="none" strike="noStrike" cap="none" normalizeH="0" baseline="0">
                        <a:ln>
                          <a:noFill/>
                        </a:ln>
                        <a:solidFill>
                          <a:schemeClr val="tx1"/>
                        </a:solidFill>
                        <a:effectLst/>
                        <a:latin typeface="+mn-lt"/>
                      </a:endParaRPr>
                    </a:p>
                  </a:txBody>
                  <a:tcPr marL="100792" marR="100792" marT="50390" marB="50390" anchor="b"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 latinLnBrk="0" hangingPunct="0">
                        <a:lnSpc>
                          <a:spcPct val="100000"/>
                        </a:lnSpc>
                        <a:spcBef>
                          <a:spcPct val="0"/>
                        </a:spcBef>
                        <a:spcAft>
                          <a:spcPct val="0"/>
                        </a:spcAft>
                        <a:buClrTx/>
                        <a:buSzTx/>
                        <a:buFontTx/>
                        <a:buNone/>
                        <a:tabLst/>
                      </a:pPr>
                      <a:r>
                        <a:rPr kumimoji="1" lang="en-US" sz="1500" b="0" i="0" u="none" strike="noStrike" cap="none" normalizeH="0" baseline="0" dirty="0">
                          <a:ln>
                            <a:noFill/>
                          </a:ln>
                          <a:solidFill>
                            <a:schemeClr val="tx1"/>
                          </a:solidFill>
                          <a:effectLst/>
                          <a:latin typeface="+mn-lt"/>
                          <a:cs typeface="Arial" pitchFamily="34" charset="0"/>
                        </a:rPr>
                        <a:t>            -   </a:t>
                      </a:r>
                      <a:endParaRPr kumimoji="1" lang="en-US" sz="1500" b="0" i="0" u="none" strike="noStrike" cap="none" normalizeH="0" baseline="0" dirty="0">
                        <a:ln>
                          <a:noFill/>
                        </a:ln>
                        <a:solidFill>
                          <a:schemeClr val="tx1"/>
                        </a:solidFill>
                        <a:effectLst/>
                        <a:latin typeface="+mn-lt"/>
                      </a:endParaRPr>
                    </a:p>
                  </a:txBody>
                  <a:tcPr marL="100792" marR="100792" marT="50390" marB="50390" anchor="b"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 latinLnBrk="0" hangingPunct="0">
                        <a:lnSpc>
                          <a:spcPct val="100000"/>
                        </a:lnSpc>
                        <a:spcBef>
                          <a:spcPct val="0"/>
                        </a:spcBef>
                        <a:spcAft>
                          <a:spcPct val="0"/>
                        </a:spcAft>
                        <a:buClrTx/>
                        <a:buSzTx/>
                        <a:buFontTx/>
                        <a:buNone/>
                        <a:tabLst/>
                      </a:pPr>
                      <a:r>
                        <a:rPr kumimoji="1" lang="en-US" sz="1500" b="0" i="0" u="none" strike="noStrike" cap="none" normalizeH="0" baseline="0">
                          <a:ln>
                            <a:noFill/>
                          </a:ln>
                          <a:solidFill>
                            <a:schemeClr val="tx1"/>
                          </a:solidFill>
                          <a:effectLst/>
                          <a:latin typeface="+mn-lt"/>
                          <a:cs typeface="Arial" pitchFamily="34" charset="0"/>
                        </a:rPr>
                        <a:t>   2,330</a:t>
                      </a:r>
                      <a:endParaRPr kumimoji="1" lang="en-US" sz="1500" b="0" i="0" u="none" strike="noStrike" cap="none" normalizeH="0" baseline="0">
                        <a:ln>
                          <a:noFill/>
                        </a:ln>
                        <a:solidFill>
                          <a:schemeClr val="tx1"/>
                        </a:solidFill>
                        <a:effectLst/>
                        <a:latin typeface="+mn-lt"/>
                      </a:endParaRPr>
                    </a:p>
                  </a:txBody>
                  <a:tcPr marL="100792" marR="100792" marT="50390" marB="50390" anchor="b"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 latinLnBrk="0" hangingPunct="0">
                        <a:lnSpc>
                          <a:spcPct val="100000"/>
                        </a:lnSpc>
                        <a:spcBef>
                          <a:spcPct val="0"/>
                        </a:spcBef>
                        <a:spcAft>
                          <a:spcPct val="0"/>
                        </a:spcAft>
                        <a:buClrTx/>
                        <a:buSzTx/>
                        <a:buFontTx/>
                        <a:buNone/>
                        <a:tabLst/>
                      </a:pPr>
                      <a:r>
                        <a:rPr kumimoji="1" lang="en-US" sz="1500" b="0" i="0" u="none" strike="noStrike" cap="none" normalizeH="0" baseline="0" dirty="0">
                          <a:ln>
                            <a:noFill/>
                          </a:ln>
                          <a:solidFill>
                            <a:schemeClr val="tx1"/>
                          </a:solidFill>
                          <a:effectLst/>
                          <a:latin typeface="+mn-lt"/>
                          <a:cs typeface="Arial" pitchFamily="34" charset="0"/>
                        </a:rPr>
                        <a:t>   2,330</a:t>
                      </a:r>
                      <a:endParaRPr kumimoji="1" lang="en-US" sz="1500" b="0" i="0" u="none" strike="noStrike" cap="none" normalizeH="0" baseline="0" dirty="0">
                        <a:ln>
                          <a:noFill/>
                        </a:ln>
                        <a:solidFill>
                          <a:schemeClr val="tx1"/>
                        </a:solidFill>
                        <a:effectLst/>
                        <a:latin typeface="+mn-lt"/>
                      </a:endParaRPr>
                    </a:p>
                  </a:txBody>
                  <a:tcPr marL="100792" marR="100792" marT="50390" marB="50390" anchor="b"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 latinLnBrk="0" hangingPunct="0">
                        <a:lnSpc>
                          <a:spcPct val="100000"/>
                        </a:lnSpc>
                        <a:spcBef>
                          <a:spcPct val="0"/>
                        </a:spcBef>
                        <a:spcAft>
                          <a:spcPct val="0"/>
                        </a:spcAft>
                        <a:buClrTx/>
                        <a:buSzTx/>
                        <a:buFontTx/>
                        <a:buNone/>
                        <a:tabLst/>
                      </a:pPr>
                      <a:r>
                        <a:rPr kumimoji="1" lang="en-US" sz="1500" b="0" i="0" u="none" strike="noStrike" cap="none" normalizeH="0" baseline="0">
                          <a:ln>
                            <a:noFill/>
                          </a:ln>
                          <a:solidFill>
                            <a:schemeClr val="tx1"/>
                          </a:solidFill>
                          <a:effectLst/>
                          <a:latin typeface="+mn-lt"/>
                          <a:cs typeface="Arial" pitchFamily="34" charset="0"/>
                        </a:rPr>
                        <a:t>   2,330</a:t>
                      </a:r>
                      <a:endParaRPr kumimoji="1" lang="en-US" sz="1500" b="0" i="0" u="none" strike="noStrike" cap="none" normalizeH="0" baseline="0">
                        <a:ln>
                          <a:noFill/>
                        </a:ln>
                        <a:solidFill>
                          <a:schemeClr val="tx1"/>
                        </a:solidFill>
                        <a:effectLst/>
                        <a:latin typeface="+mn-lt"/>
                      </a:endParaRPr>
                    </a:p>
                  </a:txBody>
                  <a:tcPr marL="100792" marR="100792" marT="50390" marB="50390" anchor="b"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 latinLnBrk="0" hangingPunct="0">
                        <a:lnSpc>
                          <a:spcPct val="100000"/>
                        </a:lnSpc>
                        <a:spcBef>
                          <a:spcPct val="0"/>
                        </a:spcBef>
                        <a:spcAft>
                          <a:spcPct val="0"/>
                        </a:spcAft>
                        <a:buClrTx/>
                        <a:buSzTx/>
                        <a:buFontTx/>
                        <a:buNone/>
                        <a:tabLst/>
                      </a:pPr>
                      <a:r>
                        <a:rPr kumimoji="1" lang="en-US" sz="1500" b="0" i="0" u="none" strike="noStrike" cap="none" normalizeH="0" baseline="0">
                          <a:ln>
                            <a:noFill/>
                          </a:ln>
                          <a:solidFill>
                            <a:schemeClr val="tx1"/>
                          </a:solidFill>
                          <a:effectLst/>
                          <a:latin typeface="+mn-lt"/>
                          <a:cs typeface="Arial" pitchFamily="34" charset="0"/>
                        </a:rPr>
                        <a:t>   2,330</a:t>
                      </a:r>
                      <a:endParaRPr kumimoji="1" lang="en-US" sz="1500" b="0" i="0" u="none" strike="noStrike" cap="none" normalizeH="0" baseline="0">
                        <a:ln>
                          <a:noFill/>
                        </a:ln>
                        <a:solidFill>
                          <a:schemeClr val="tx1"/>
                        </a:solidFill>
                        <a:effectLst/>
                        <a:latin typeface="+mn-lt"/>
                      </a:endParaRPr>
                    </a:p>
                  </a:txBody>
                  <a:tcPr marL="100792" marR="100792" marT="50390" marB="50390" anchor="b"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 latinLnBrk="0" hangingPunct="0">
                        <a:lnSpc>
                          <a:spcPct val="100000"/>
                        </a:lnSpc>
                        <a:spcBef>
                          <a:spcPct val="0"/>
                        </a:spcBef>
                        <a:spcAft>
                          <a:spcPct val="0"/>
                        </a:spcAft>
                        <a:buClrTx/>
                        <a:buSzTx/>
                        <a:buFontTx/>
                        <a:buNone/>
                        <a:tabLst/>
                      </a:pPr>
                      <a:r>
                        <a:rPr kumimoji="1" lang="en-US" sz="1500" b="0" i="0" u="none" strike="noStrike" cap="none" normalizeH="0" baseline="0">
                          <a:ln>
                            <a:noFill/>
                          </a:ln>
                          <a:solidFill>
                            <a:schemeClr val="tx1"/>
                          </a:solidFill>
                          <a:effectLst/>
                          <a:latin typeface="+mn-lt"/>
                          <a:cs typeface="Arial" pitchFamily="34" charset="0"/>
                        </a:rPr>
                        <a:t>   9,322</a:t>
                      </a:r>
                      <a:endParaRPr kumimoji="1" lang="en-US" sz="1500" b="0" i="0" u="none" strike="noStrike" cap="none" normalizeH="0" baseline="0">
                        <a:ln>
                          <a:noFill/>
                        </a:ln>
                        <a:solidFill>
                          <a:schemeClr val="tx1"/>
                        </a:solidFill>
                        <a:effectLst/>
                        <a:latin typeface="+mn-lt"/>
                      </a:endParaRPr>
                    </a:p>
                  </a:txBody>
                  <a:tcPr marL="100792" marR="100792" marT="50390" marB="50390" anchor="b"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02792">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Tx/>
                        <a:buNone/>
                        <a:tabLst/>
                      </a:pPr>
                      <a:endParaRPr kumimoji="1" lang="en-US" sz="1500" b="0" i="0" u="none" strike="noStrike" cap="none" normalizeH="0" baseline="0">
                        <a:ln>
                          <a:noFill/>
                        </a:ln>
                        <a:solidFill>
                          <a:schemeClr val="tx1"/>
                        </a:solidFill>
                        <a:effectLst/>
                        <a:latin typeface="+mn-lt"/>
                      </a:endParaRPr>
                    </a:p>
                  </a:txBody>
                  <a:tcPr marL="100792" marR="100792" marT="50390" marB="50390" anchor="b"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 latinLnBrk="0" hangingPunct="0">
                        <a:lnSpc>
                          <a:spcPct val="100000"/>
                        </a:lnSpc>
                        <a:spcBef>
                          <a:spcPct val="0"/>
                        </a:spcBef>
                        <a:spcAft>
                          <a:spcPct val="0"/>
                        </a:spcAft>
                        <a:buClrTx/>
                        <a:buSzTx/>
                        <a:buFontTx/>
                        <a:buNone/>
                        <a:tabLst/>
                      </a:pPr>
                      <a:r>
                        <a:rPr kumimoji="1" lang="en-US" sz="1500" b="0" i="0" u="none" strike="noStrike" cap="none" normalizeH="0" baseline="0">
                          <a:ln>
                            <a:noFill/>
                          </a:ln>
                          <a:solidFill>
                            <a:schemeClr val="tx1"/>
                          </a:solidFill>
                          <a:effectLst/>
                          <a:latin typeface="+mn-lt"/>
                          <a:cs typeface="Arial" pitchFamily="34" charset="0"/>
                        </a:rPr>
                        <a:t>Employee Satisfaction</a:t>
                      </a:r>
                      <a:endParaRPr kumimoji="1" lang="en-US" sz="1500" b="0" i="0" u="none" strike="noStrike" cap="none" normalizeH="0" baseline="0">
                        <a:ln>
                          <a:noFill/>
                        </a:ln>
                        <a:solidFill>
                          <a:schemeClr val="tx1"/>
                        </a:solidFill>
                        <a:effectLst/>
                        <a:latin typeface="+mn-lt"/>
                      </a:endParaRPr>
                    </a:p>
                  </a:txBody>
                  <a:tcPr marL="100792" marR="100792" marT="50390" marB="50390" anchor="b"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 latinLnBrk="0" hangingPunct="0">
                        <a:lnSpc>
                          <a:spcPct val="100000"/>
                        </a:lnSpc>
                        <a:spcBef>
                          <a:spcPct val="0"/>
                        </a:spcBef>
                        <a:spcAft>
                          <a:spcPct val="0"/>
                        </a:spcAft>
                        <a:buClrTx/>
                        <a:buSzTx/>
                        <a:buFontTx/>
                        <a:buNone/>
                        <a:tabLst/>
                      </a:pPr>
                      <a:r>
                        <a:rPr kumimoji="1" lang="en-US" sz="1500" b="0" i="0" u="none" strike="noStrike" cap="none" normalizeH="0" baseline="0" dirty="0">
                          <a:ln>
                            <a:noFill/>
                          </a:ln>
                          <a:solidFill>
                            <a:schemeClr val="tx1"/>
                          </a:solidFill>
                          <a:effectLst/>
                          <a:latin typeface="+mn-lt"/>
                          <a:cs typeface="Arial" pitchFamily="34" charset="0"/>
                        </a:rPr>
                        <a:t>   1,250</a:t>
                      </a:r>
                      <a:endParaRPr kumimoji="1" lang="en-US" sz="1500" b="0" i="0" u="none" strike="noStrike" cap="none" normalizeH="0" baseline="0" dirty="0">
                        <a:ln>
                          <a:noFill/>
                        </a:ln>
                        <a:solidFill>
                          <a:schemeClr val="tx1"/>
                        </a:solidFill>
                        <a:effectLst/>
                        <a:latin typeface="+mn-lt"/>
                      </a:endParaRPr>
                    </a:p>
                  </a:txBody>
                  <a:tcPr marL="100792" marR="100792" marT="50390" marB="50390" anchor="b"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 latinLnBrk="0" hangingPunct="0">
                        <a:lnSpc>
                          <a:spcPct val="100000"/>
                        </a:lnSpc>
                        <a:spcBef>
                          <a:spcPct val="0"/>
                        </a:spcBef>
                        <a:spcAft>
                          <a:spcPct val="0"/>
                        </a:spcAft>
                        <a:buClrTx/>
                        <a:buSzTx/>
                        <a:buFontTx/>
                        <a:buNone/>
                        <a:tabLst/>
                      </a:pPr>
                      <a:r>
                        <a:rPr kumimoji="1" lang="en-US" sz="1500" b="0" i="0" u="none" strike="noStrike" cap="none" normalizeH="0" baseline="0">
                          <a:ln>
                            <a:noFill/>
                          </a:ln>
                          <a:solidFill>
                            <a:schemeClr val="tx1"/>
                          </a:solidFill>
                          <a:effectLst/>
                          <a:latin typeface="+mn-lt"/>
                          <a:cs typeface="Arial" pitchFamily="34" charset="0"/>
                        </a:rPr>
                        <a:t>   1,250</a:t>
                      </a:r>
                      <a:endParaRPr kumimoji="1" lang="en-US" sz="1500" b="0" i="0" u="none" strike="noStrike" cap="none" normalizeH="0" baseline="0">
                        <a:ln>
                          <a:noFill/>
                        </a:ln>
                        <a:solidFill>
                          <a:schemeClr val="tx1"/>
                        </a:solidFill>
                        <a:effectLst/>
                        <a:latin typeface="+mn-lt"/>
                      </a:endParaRPr>
                    </a:p>
                  </a:txBody>
                  <a:tcPr marL="100792" marR="100792" marT="50390" marB="50390" anchor="b"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 latinLnBrk="0" hangingPunct="0">
                        <a:lnSpc>
                          <a:spcPct val="100000"/>
                        </a:lnSpc>
                        <a:spcBef>
                          <a:spcPct val="0"/>
                        </a:spcBef>
                        <a:spcAft>
                          <a:spcPct val="0"/>
                        </a:spcAft>
                        <a:buClrTx/>
                        <a:buSzTx/>
                        <a:buFontTx/>
                        <a:buNone/>
                        <a:tabLst/>
                      </a:pPr>
                      <a:r>
                        <a:rPr kumimoji="1" lang="en-US" sz="1500" b="0" i="0" u="none" strike="noStrike" cap="none" normalizeH="0" baseline="0" dirty="0">
                          <a:ln>
                            <a:noFill/>
                          </a:ln>
                          <a:solidFill>
                            <a:schemeClr val="tx1"/>
                          </a:solidFill>
                          <a:effectLst/>
                          <a:latin typeface="+mn-lt"/>
                          <a:cs typeface="Arial" pitchFamily="34" charset="0"/>
                        </a:rPr>
                        <a:t>   1,250</a:t>
                      </a:r>
                      <a:endParaRPr kumimoji="1" lang="en-US" sz="1500" b="0" i="0" u="none" strike="noStrike" cap="none" normalizeH="0" baseline="0" dirty="0">
                        <a:ln>
                          <a:noFill/>
                        </a:ln>
                        <a:solidFill>
                          <a:schemeClr val="tx1"/>
                        </a:solidFill>
                        <a:effectLst/>
                        <a:latin typeface="+mn-lt"/>
                      </a:endParaRPr>
                    </a:p>
                  </a:txBody>
                  <a:tcPr marL="100792" marR="100792" marT="50390" marB="50390" anchor="b"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 latinLnBrk="0" hangingPunct="0">
                        <a:lnSpc>
                          <a:spcPct val="100000"/>
                        </a:lnSpc>
                        <a:spcBef>
                          <a:spcPct val="0"/>
                        </a:spcBef>
                        <a:spcAft>
                          <a:spcPct val="0"/>
                        </a:spcAft>
                        <a:buClrTx/>
                        <a:buSzTx/>
                        <a:buFontTx/>
                        <a:buNone/>
                        <a:tabLst/>
                      </a:pPr>
                      <a:r>
                        <a:rPr kumimoji="1" lang="en-US" sz="1500" b="0" i="0" u="none" strike="noStrike" cap="none" normalizeH="0" baseline="0">
                          <a:ln>
                            <a:noFill/>
                          </a:ln>
                          <a:solidFill>
                            <a:schemeClr val="tx1"/>
                          </a:solidFill>
                          <a:effectLst/>
                          <a:latin typeface="+mn-lt"/>
                          <a:cs typeface="Arial" pitchFamily="34" charset="0"/>
                        </a:rPr>
                        <a:t>   1,250</a:t>
                      </a:r>
                      <a:endParaRPr kumimoji="1" lang="en-US" sz="1500" b="0" i="0" u="none" strike="noStrike" cap="none" normalizeH="0" baseline="0">
                        <a:ln>
                          <a:noFill/>
                        </a:ln>
                        <a:solidFill>
                          <a:schemeClr val="tx1"/>
                        </a:solidFill>
                        <a:effectLst/>
                        <a:latin typeface="+mn-lt"/>
                      </a:endParaRPr>
                    </a:p>
                  </a:txBody>
                  <a:tcPr marL="100792" marR="100792" marT="50390" marB="50390" anchor="b"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 latinLnBrk="0" hangingPunct="0">
                        <a:lnSpc>
                          <a:spcPct val="100000"/>
                        </a:lnSpc>
                        <a:spcBef>
                          <a:spcPct val="0"/>
                        </a:spcBef>
                        <a:spcAft>
                          <a:spcPct val="0"/>
                        </a:spcAft>
                        <a:buClrTx/>
                        <a:buSzTx/>
                        <a:buFontTx/>
                        <a:buNone/>
                        <a:tabLst/>
                      </a:pPr>
                      <a:r>
                        <a:rPr kumimoji="1" lang="en-US" sz="1500" b="0" i="0" u="none" strike="noStrike" cap="none" normalizeH="0" baseline="0">
                          <a:ln>
                            <a:noFill/>
                          </a:ln>
                          <a:solidFill>
                            <a:schemeClr val="tx1"/>
                          </a:solidFill>
                          <a:effectLst/>
                          <a:latin typeface="+mn-lt"/>
                          <a:cs typeface="Arial" pitchFamily="34" charset="0"/>
                        </a:rPr>
                        <a:t>   1,250</a:t>
                      </a:r>
                      <a:endParaRPr kumimoji="1" lang="en-US" sz="1500" b="0" i="0" u="none" strike="noStrike" cap="none" normalizeH="0" baseline="0">
                        <a:ln>
                          <a:noFill/>
                        </a:ln>
                        <a:solidFill>
                          <a:schemeClr val="tx1"/>
                        </a:solidFill>
                        <a:effectLst/>
                        <a:latin typeface="+mn-lt"/>
                      </a:endParaRPr>
                    </a:p>
                  </a:txBody>
                  <a:tcPr marL="100792" marR="100792" marT="50390" marB="50390" anchor="b"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 latinLnBrk="0" hangingPunct="0">
                        <a:lnSpc>
                          <a:spcPct val="100000"/>
                        </a:lnSpc>
                        <a:spcBef>
                          <a:spcPct val="0"/>
                        </a:spcBef>
                        <a:spcAft>
                          <a:spcPct val="0"/>
                        </a:spcAft>
                        <a:buClrTx/>
                        <a:buSzTx/>
                        <a:buFontTx/>
                        <a:buNone/>
                        <a:tabLst/>
                      </a:pPr>
                      <a:r>
                        <a:rPr kumimoji="1" lang="en-US" sz="1500" b="0" i="0" u="none" strike="noStrike" cap="none" normalizeH="0" baseline="0">
                          <a:ln>
                            <a:noFill/>
                          </a:ln>
                          <a:solidFill>
                            <a:schemeClr val="tx1"/>
                          </a:solidFill>
                          <a:effectLst/>
                          <a:latin typeface="+mn-lt"/>
                          <a:cs typeface="Arial" pitchFamily="34" charset="0"/>
                        </a:rPr>
                        <a:t>   6,250</a:t>
                      </a:r>
                      <a:endParaRPr kumimoji="1" lang="en-US" sz="1500" b="0" i="0" u="none" strike="noStrike" cap="none" normalizeH="0" baseline="0">
                        <a:ln>
                          <a:noFill/>
                        </a:ln>
                        <a:solidFill>
                          <a:schemeClr val="tx1"/>
                        </a:solidFill>
                        <a:effectLst/>
                        <a:latin typeface="+mn-lt"/>
                      </a:endParaRPr>
                    </a:p>
                  </a:txBody>
                  <a:tcPr marL="100792" marR="100792" marT="50390" marB="50390" anchor="b"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02792">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Tx/>
                        <a:buNone/>
                        <a:tabLst/>
                      </a:pPr>
                      <a:endParaRPr kumimoji="1" lang="en-US" sz="1500" b="0" i="0" u="none" strike="noStrike" cap="none" normalizeH="0" baseline="0">
                        <a:ln>
                          <a:noFill/>
                        </a:ln>
                        <a:solidFill>
                          <a:schemeClr val="tx1"/>
                        </a:solidFill>
                        <a:effectLst/>
                        <a:latin typeface="+mn-lt"/>
                      </a:endParaRPr>
                    </a:p>
                  </a:txBody>
                  <a:tcPr marL="100792" marR="100792" marT="50390" marB="50390" anchor="b"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 latinLnBrk="0" hangingPunct="0">
                        <a:lnSpc>
                          <a:spcPct val="100000"/>
                        </a:lnSpc>
                        <a:spcBef>
                          <a:spcPct val="0"/>
                        </a:spcBef>
                        <a:spcAft>
                          <a:spcPct val="0"/>
                        </a:spcAft>
                        <a:buClrTx/>
                        <a:buSzTx/>
                        <a:buFontTx/>
                        <a:buNone/>
                        <a:tabLst/>
                      </a:pPr>
                      <a:r>
                        <a:rPr kumimoji="1" lang="en-US" sz="1500" b="0" i="0" u="none" strike="noStrike" cap="none" normalizeH="0" baseline="0">
                          <a:ln>
                            <a:noFill/>
                          </a:ln>
                          <a:solidFill>
                            <a:schemeClr val="tx1"/>
                          </a:solidFill>
                          <a:effectLst/>
                          <a:latin typeface="+mn-lt"/>
                          <a:cs typeface="Arial" pitchFamily="34" charset="0"/>
                        </a:rPr>
                        <a:t>Total Benefits</a:t>
                      </a:r>
                      <a:endParaRPr kumimoji="1" lang="en-US" sz="1500" b="0" i="0" u="none" strike="noStrike" cap="none" normalizeH="0" baseline="0">
                        <a:ln>
                          <a:noFill/>
                        </a:ln>
                        <a:solidFill>
                          <a:schemeClr val="tx1"/>
                        </a:solidFill>
                        <a:effectLst/>
                        <a:latin typeface="+mn-lt"/>
                      </a:endParaRPr>
                    </a:p>
                  </a:txBody>
                  <a:tcPr marL="100792" marR="100792" marT="50390" marB="50390" anchor="b"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 latinLnBrk="0" hangingPunct="0">
                        <a:lnSpc>
                          <a:spcPct val="100000"/>
                        </a:lnSpc>
                        <a:spcBef>
                          <a:spcPct val="0"/>
                        </a:spcBef>
                        <a:spcAft>
                          <a:spcPct val="0"/>
                        </a:spcAft>
                        <a:buClrTx/>
                        <a:buSzTx/>
                        <a:buFontTx/>
                        <a:buNone/>
                        <a:tabLst/>
                      </a:pPr>
                      <a:r>
                        <a:rPr kumimoji="1" lang="en-US" sz="1500" b="0" i="0" u="none" strike="noStrike" cap="none" normalizeH="0" baseline="0">
                          <a:ln>
                            <a:noFill/>
                          </a:ln>
                          <a:solidFill>
                            <a:schemeClr val="tx1"/>
                          </a:solidFill>
                          <a:effectLst/>
                          <a:latin typeface="+mn-lt"/>
                          <a:cs typeface="Arial" pitchFamily="34" charset="0"/>
                        </a:rPr>
                        <a:t>   1,250</a:t>
                      </a:r>
                      <a:endParaRPr kumimoji="1" lang="en-US" sz="1500" b="0" i="0" u="none" strike="noStrike" cap="none" normalizeH="0" baseline="0">
                        <a:ln>
                          <a:noFill/>
                        </a:ln>
                        <a:solidFill>
                          <a:schemeClr val="tx1"/>
                        </a:solidFill>
                        <a:effectLst/>
                        <a:latin typeface="+mn-lt"/>
                      </a:endParaRPr>
                    </a:p>
                  </a:txBody>
                  <a:tcPr marL="100792" marR="100792" marT="50390" marB="50390" anchor="b"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 latinLnBrk="0" hangingPunct="0">
                        <a:lnSpc>
                          <a:spcPct val="100000"/>
                        </a:lnSpc>
                        <a:spcBef>
                          <a:spcPct val="0"/>
                        </a:spcBef>
                        <a:spcAft>
                          <a:spcPct val="0"/>
                        </a:spcAft>
                        <a:buClrTx/>
                        <a:buSzTx/>
                        <a:buFontTx/>
                        <a:buNone/>
                        <a:tabLst/>
                      </a:pPr>
                      <a:r>
                        <a:rPr kumimoji="1" lang="en-US" sz="1500" b="0" i="0" u="none" strike="noStrike" cap="none" normalizeH="0" baseline="0">
                          <a:ln>
                            <a:noFill/>
                          </a:ln>
                          <a:solidFill>
                            <a:schemeClr val="tx1"/>
                          </a:solidFill>
                          <a:effectLst/>
                          <a:latin typeface="+mn-lt"/>
                          <a:cs typeface="Arial" pitchFamily="34" charset="0"/>
                        </a:rPr>
                        <a:t> 20,031</a:t>
                      </a:r>
                      <a:endParaRPr kumimoji="1" lang="en-US" sz="1500" b="0" i="0" u="none" strike="noStrike" cap="none" normalizeH="0" baseline="0">
                        <a:ln>
                          <a:noFill/>
                        </a:ln>
                        <a:solidFill>
                          <a:schemeClr val="tx1"/>
                        </a:solidFill>
                        <a:effectLst/>
                        <a:latin typeface="+mn-lt"/>
                      </a:endParaRPr>
                    </a:p>
                  </a:txBody>
                  <a:tcPr marL="100792" marR="100792" marT="50390" marB="50390" anchor="b"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 latinLnBrk="0" hangingPunct="0">
                        <a:lnSpc>
                          <a:spcPct val="100000"/>
                        </a:lnSpc>
                        <a:spcBef>
                          <a:spcPct val="0"/>
                        </a:spcBef>
                        <a:spcAft>
                          <a:spcPct val="0"/>
                        </a:spcAft>
                        <a:buClrTx/>
                        <a:buSzTx/>
                        <a:buFontTx/>
                        <a:buNone/>
                        <a:tabLst/>
                      </a:pPr>
                      <a:r>
                        <a:rPr kumimoji="1" lang="en-US" sz="1500" b="0" i="0" u="none" strike="noStrike" cap="none" normalizeH="0" baseline="0">
                          <a:ln>
                            <a:noFill/>
                          </a:ln>
                          <a:solidFill>
                            <a:schemeClr val="tx1"/>
                          </a:solidFill>
                          <a:effectLst/>
                          <a:latin typeface="+mn-lt"/>
                          <a:cs typeface="Arial" pitchFamily="34" charset="0"/>
                        </a:rPr>
                        <a:t> 20,031</a:t>
                      </a:r>
                      <a:endParaRPr kumimoji="1" lang="en-US" sz="1500" b="0" i="0" u="none" strike="noStrike" cap="none" normalizeH="0" baseline="0">
                        <a:ln>
                          <a:noFill/>
                        </a:ln>
                        <a:solidFill>
                          <a:schemeClr val="tx1"/>
                        </a:solidFill>
                        <a:effectLst/>
                        <a:latin typeface="+mn-lt"/>
                      </a:endParaRPr>
                    </a:p>
                  </a:txBody>
                  <a:tcPr marL="100792" marR="100792" marT="50390" marB="50390" anchor="b"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 latinLnBrk="0" hangingPunct="0">
                        <a:lnSpc>
                          <a:spcPct val="100000"/>
                        </a:lnSpc>
                        <a:spcBef>
                          <a:spcPct val="0"/>
                        </a:spcBef>
                        <a:spcAft>
                          <a:spcPct val="0"/>
                        </a:spcAft>
                        <a:buClrTx/>
                        <a:buSzTx/>
                        <a:buFontTx/>
                        <a:buNone/>
                        <a:tabLst/>
                      </a:pPr>
                      <a:r>
                        <a:rPr kumimoji="1" lang="en-US" sz="1500" b="0" i="0" u="none" strike="noStrike" cap="none" normalizeH="0" baseline="0">
                          <a:ln>
                            <a:noFill/>
                          </a:ln>
                          <a:solidFill>
                            <a:schemeClr val="tx1"/>
                          </a:solidFill>
                          <a:effectLst/>
                          <a:latin typeface="+mn-lt"/>
                          <a:cs typeface="Arial" pitchFamily="34" charset="0"/>
                        </a:rPr>
                        <a:t> 20,031</a:t>
                      </a:r>
                      <a:endParaRPr kumimoji="1" lang="en-US" sz="1500" b="0" i="0" u="none" strike="noStrike" cap="none" normalizeH="0" baseline="0">
                        <a:ln>
                          <a:noFill/>
                        </a:ln>
                        <a:solidFill>
                          <a:schemeClr val="tx1"/>
                        </a:solidFill>
                        <a:effectLst/>
                        <a:latin typeface="+mn-lt"/>
                      </a:endParaRPr>
                    </a:p>
                  </a:txBody>
                  <a:tcPr marL="100792" marR="100792" marT="50390" marB="50390" anchor="b"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 latinLnBrk="0" hangingPunct="0">
                        <a:lnSpc>
                          <a:spcPct val="100000"/>
                        </a:lnSpc>
                        <a:spcBef>
                          <a:spcPct val="0"/>
                        </a:spcBef>
                        <a:spcAft>
                          <a:spcPct val="0"/>
                        </a:spcAft>
                        <a:buClrTx/>
                        <a:buSzTx/>
                        <a:buFontTx/>
                        <a:buNone/>
                        <a:tabLst/>
                      </a:pPr>
                      <a:r>
                        <a:rPr kumimoji="1" lang="en-US" sz="1500" b="0" i="0" u="none" strike="noStrike" cap="none" normalizeH="0" baseline="0">
                          <a:ln>
                            <a:noFill/>
                          </a:ln>
                          <a:solidFill>
                            <a:schemeClr val="tx1"/>
                          </a:solidFill>
                          <a:effectLst/>
                          <a:latin typeface="+mn-lt"/>
                          <a:cs typeface="Arial" pitchFamily="34" charset="0"/>
                        </a:rPr>
                        <a:t> 20,031</a:t>
                      </a:r>
                      <a:endParaRPr kumimoji="1" lang="en-US" sz="1500" b="0" i="0" u="none" strike="noStrike" cap="none" normalizeH="0" baseline="0">
                        <a:ln>
                          <a:noFill/>
                        </a:ln>
                        <a:solidFill>
                          <a:schemeClr val="tx1"/>
                        </a:solidFill>
                        <a:effectLst/>
                        <a:latin typeface="+mn-lt"/>
                      </a:endParaRPr>
                    </a:p>
                  </a:txBody>
                  <a:tcPr marL="100792" marR="100792" marT="50390" marB="50390" anchor="b"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 latinLnBrk="0" hangingPunct="0">
                        <a:lnSpc>
                          <a:spcPct val="100000"/>
                        </a:lnSpc>
                        <a:spcBef>
                          <a:spcPct val="0"/>
                        </a:spcBef>
                        <a:spcAft>
                          <a:spcPct val="0"/>
                        </a:spcAft>
                        <a:buClrTx/>
                        <a:buSzTx/>
                        <a:buFontTx/>
                        <a:buNone/>
                        <a:tabLst/>
                      </a:pPr>
                      <a:r>
                        <a:rPr kumimoji="1" lang="en-US" sz="1500" b="0" i="0" u="none" strike="noStrike" cap="none" normalizeH="0" baseline="0">
                          <a:ln>
                            <a:noFill/>
                          </a:ln>
                          <a:solidFill>
                            <a:schemeClr val="tx1"/>
                          </a:solidFill>
                          <a:effectLst/>
                          <a:latin typeface="+mn-lt"/>
                          <a:cs typeface="Arial" pitchFamily="34" charset="0"/>
                        </a:rPr>
                        <a:t> 81,377</a:t>
                      </a:r>
                      <a:endParaRPr kumimoji="1" lang="en-US" sz="1500" b="0" i="0" u="none" strike="noStrike" cap="none" normalizeH="0" baseline="0">
                        <a:ln>
                          <a:noFill/>
                        </a:ln>
                        <a:solidFill>
                          <a:schemeClr val="tx1"/>
                        </a:solidFill>
                        <a:effectLst/>
                        <a:latin typeface="+mn-lt"/>
                      </a:endParaRPr>
                    </a:p>
                  </a:txBody>
                  <a:tcPr marL="100792" marR="100792" marT="50390" marB="50390" anchor="b"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176625">
                <a:tc gridSpan="2">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1" lang="en-US" sz="1500" b="0" i="0" u="none" strike="noStrike" cap="none" normalizeH="0" baseline="0">
                          <a:ln>
                            <a:noFill/>
                          </a:ln>
                          <a:solidFill>
                            <a:schemeClr val="tx1"/>
                          </a:solidFill>
                          <a:effectLst/>
                          <a:latin typeface="+mn-lt"/>
                          <a:cs typeface="Arial" pitchFamily="34" charset="0"/>
                        </a:rPr>
                        <a:t>Costs</a:t>
                      </a:r>
                      <a:endParaRPr kumimoji="1" lang="en-US" sz="1500" b="0" i="0" u="none" strike="noStrike" cap="none" normalizeH="0" baseline="0">
                        <a:ln>
                          <a:noFill/>
                        </a:ln>
                        <a:solidFill>
                          <a:schemeClr val="tx1"/>
                        </a:solidFill>
                        <a:effectLst/>
                        <a:latin typeface="+mn-lt"/>
                      </a:endParaRPr>
                    </a:p>
                  </a:txBody>
                  <a:tcPr marL="100792" marR="100792" marT="50390" marB="50390" anchor="b"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hMerge="1">
                  <a:txBody>
                    <a:bodyPr/>
                    <a:lstStyle/>
                    <a:p>
                      <a:endParaRPr lang="en-US"/>
                    </a:p>
                  </a:txBody>
                  <a:tcPr/>
                </a:tc>
                <a:tc>
                  <a:txBody>
                    <a:bodyPr/>
                    <a:lstStyle/>
                    <a:p>
                      <a:pPr marL="0" marR="0" lvl="0" indent="0" algn="l" defTabSz="914400" rtl="0" eaLnBrk="0" fontAlgn="b" latinLnBrk="0" hangingPunct="0">
                        <a:lnSpc>
                          <a:spcPct val="100000"/>
                        </a:lnSpc>
                        <a:spcBef>
                          <a:spcPct val="0"/>
                        </a:spcBef>
                        <a:spcAft>
                          <a:spcPct val="0"/>
                        </a:spcAft>
                        <a:buClrTx/>
                        <a:buSzTx/>
                        <a:buFontTx/>
                        <a:buNone/>
                        <a:tabLst/>
                      </a:pPr>
                      <a:r>
                        <a:rPr kumimoji="1" lang="en-US" sz="1500" b="0" i="0" u="none" strike="noStrike" cap="none" normalizeH="0" baseline="0">
                          <a:ln>
                            <a:noFill/>
                          </a:ln>
                          <a:solidFill>
                            <a:schemeClr val="tx1"/>
                          </a:solidFill>
                          <a:effectLst/>
                          <a:latin typeface="+mn-lt"/>
                          <a:cs typeface="Arial" pitchFamily="34" charset="0"/>
                        </a:rPr>
                        <a:t> </a:t>
                      </a:r>
                      <a:endParaRPr kumimoji="1" lang="en-US" sz="1500" b="0" i="0" u="none" strike="noStrike" cap="none" normalizeH="0" baseline="0">
                        <a:ln>
                          <a:noFill/>
                        </a:ln>
                        <a:solidFill>
                          <a:schemeClr val="tx1"/>
                        </a:solidFill>
                        <a:effectLst/>
                        <a:latin typeface="+mn-lt"/>
                      </a:endParaRPr>
                    </a:p>
                  </a:txBody>
                  <a:tcPr marL="100792" marR="100792" marT="50390" marB="50390" anchor="b"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 latinLnBrk="0" hangingPunct="0">
                        <a:lnSpc>
                          <a:spcPct val="100000"/>
                        </a:lnSpc>
                        <a:spcBef>
                          <a:spcPct val="0"/>
                        </a:spcBef>
                        <a:spcAft>
                          <a:spcPct val="0"/>
                        </a:spcAft>
                        <a:buClrTx/>
                        <a:buSzTx/>
                        <a:buFontTx/>
                        <a:buNone/>
                        <a:tabLst/>
                      </a:pPr>
                      <a:r>
                        <a:rPr kumimoji="1" lang="en-US" sz="1500" b="0" i="0" u="none" strike="noStrike" cap="none" normalizeH="0" baseline="0">
                          <a:ln>
                            <a:noFill/>
                          </a:ln>
                          <a:solidFill>
                            <a:schemeClr val="tx1"/>
                          </a:solidFill>
                          <a:effectLst/>
                          <a:latin typeface="+mn-lt"/>
                          <a:cs typeface="Arial" pitchFamily="34" charset="0"/>
                        </a:rPr>
                        <a:t> </a:t>
                      </a:r>
                      <a:endParaRPr kumimoji="1" lang="en-US" sz="1500" b="0" i="0" u="none" strike="noStrike" cap="none" normalizeH="0" baseline="0">
                        <a:ln>
                          <a:noFill/>
                        </a:ln>
                        <a:solidFill>
                          <a:schemeClr val="tx1"/>
                        </a:solidFill>
                        <a:effectLst/>
                        <a:latin typeface="+mn-lt"/>
                      </a:endParaRPr>
                    </a:p>
                  </a:txBody>
                  <a:tcPr marL="100792" marR="100792" marT="50390" marB="50390" anchor="b"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 latinLnBrk="0" hangingPunct="0">
                        <a:lnSpc>
                          <a:spcPct val="100000"/>
                        </a:lnSpc>
                        <a:spcBef>
                          <a:spcPct val="0"/>
                        </a:spcBef>
                        <a:spcAft>
                          <a:spcPct val="0"/>
                        </a:spcAft>
                        <a:buClrTx/>
                        <a:buSzTx/>
                        <a:buFontTx/>
                        <a:buNone/>
                        <a:tabLst/>
                      </a:pPr>
                      <a:r>
                        <a:rPr kumimoji="1" lang="en-US" sz="1500" b="0" i="0" u="none" strike="noStrike" cap="none" normalizeH="0" baseline="0">
                          <a:ln>
                            <a:noFill/>
                          </a:ln>
                          <a:solidFill>
                            <a:schemeClr val="tx1"/>
                          </a:solidFill>
                          <a:effectLst/>
                          <a:latin typeface="+mn-lt"/>
                          <a:cs typeface="Arial" pitchFamily="34" charset="0"/>
                        </a:rPr>
                        <a:t> </a:t>
                      </a:r>
                      <a:endParaRPr kumimoji="1" lang="en-US" sz="1500" b="0" i="0" u="none" strike="noStrike" cap="none" normalizeH="0" baseline="0">
                        <a:ln>
                          <a:noFill/>
                        </a:ln>
                        <a:solidFill>
                          <a:schemeClr val="tx1"/>
                        </a:solidFill>
                        <a:effectLst/>
                        <a:latin typeface="+mn-lt"/>
                      </a:endParaRPr>
                    </a:p>
                  </a:txBody>
                  <a:tcPr marL="100792" marR="100792" marT="50390" marB="50390" anchor="b"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 latinLnBrk="0" hangingPunct="0">
                        <a:lnSpc>
                          <a:spcPct val="100000"/>
                        </a:lnSpc>
                        <a:spcBef>
                          <a:spcPct val="0"/>
                        </a:spcBef>
                        <a:spcAft>
                          <a:spcPct val="0"/>
                        </a:spcAft>
                        <a:buClrTx/>
                        <a:buSzTx/>
                        <a:buFontTx/>
                        <a:buNone/>
                        <a:tabLst/>
                      </a:pPr>
                      <a:r>
                        <a:rPr kumimoji="1" lang="en-US" sz="1500" b="0" i="0" u="none" strike="noStrike" cap="none" normalizeH="0" baseline="0" dirty="0">
                          <a:ln>
                            <a:noFill/>
                          </a:ln>
                          <a:solidFill>
                            <a:schemeClr val="tx1"/>
                          </a:solidFill>
                          <a:effectLst/>
                          <a:latin typeface="+mn-lt"/>
                          <a:cs typeface="Arial" pitchFamily="34" charset="0"/>
                        </a:rPr>
                        <a:t> </a:t>
                      </a:r>
                      <a:endParaRPr kumimoji="1" lang="en-US" sz="1500" b="0" i="0" u="none" strike="noStrike" cap="none" normalizeH="0" baseline="0" dirty="0">
                        <a:ln>
                          <a:noFill/>
                        </a:ln>
                        <a:solidFill>
                          <a:schemeClr val="tx1"/>
                        </a:solidFill>
                        <a:effectLst/>
                        <a:latin typeface="+mn-lt"/>
                      </a:endParaRPr>
                    </a:p>
                  </a:txBody>
                  <a:tcPr marL="100792" marR="100792" marT="50390" marB="50390" anchor="b"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 latinLnBrk="0" hangingPunct="0">
                        <a:lnSpc>
                          <a:spcPct val="100000"/>
                        </a:lnSpc>
                        <a:spcBef>
                          <a:spcPct val="0"/>
                        </a:spcBef>
                        <a:spcAft>
                          <a:spcPct val="0"/>
                        </a:spcAft>
                        <a:buClrTx/>
                        <a:buSzTx/>
                        <a:buFontTx/>
                        <a:buNone/>
                        <a:tabLst/>
                      </a:pPr>
                      <a:r>
                        <a:rPr kumimoji="1" lang="en-US" sz="1500" b="0" i="0" u="none" strike="noStrike" cap="none" normalizeH="0" baseline="0">
                          <a:ln>
                            <a:noFill/>
                          </a:ln>
                          <a:solidFill>
                            <a:schemeClr val="tx1"/>
                          </a:solidFill>
                          <a:effectLst/>
                          <a:latin typeface="+mn-lt"/>
                          <a:cs typeface="Arial" pitchFamily="34" charset="0"/>
                        </a:rPr>
                        <a:t> </a:t>
                      </a:r>
                      <a:endParaRPr kumimoji="1" lang="en-US" sz="1500" b="0" i="0" u="none" strike="noStrike" cap="none" normalizeH="0" baseline="0">
                        <a:ln>
                          <a:noFill/>
                        </a:ln>
                        <a:solidFill>
                          <a:schemeClr val="tx1"/>
                        </a:solidFill>
                        <a:effectLst/>
                        <a:latin typeface="+mn-lt"/>
                      </a:endParaRPr>
                    </a:p>
                  </a:txBody>
                  <a:tcPr marL="100792" marR="100792" marT="50390" marB="50390" anchor="b"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 latinLnBrk="0" hangingPunct="0">
                        <a:lnSpc>
                          <a:spcPct val="100000"/>
                        </a:lnSpc>
                        <a:spcBef>
                          <a:spcPct val="0"/>
                        </a:spcBef>
                        <a:spcAft>
                          <a:spcPct val="0"/>
                        </a:spcAft>
                        <a:buClrTx/>
                        <a:buSzTx/>
                        <a:buFontTx/>
                        <a:buNone/>
                        <a:tabLst/>
                      </a:pPr>
                      <a:r>
                        <a:rPr kumimoji="1" lang="en-US" sz="1500" b="0" i="0" u="none" strike="noStrike" cap="none" normalizeH="0" baseline="0" dirty="0">
                          <a:ln>
                            <a:noFill/>
                          </a:ln>
                          <a:solidFill>
                            <a:schemeClr val="tx1"/>
                          </a:solidFill>
                          <a:effectLst/>
                          <a:latin typeface="+mn-lt"/>
                          <a:cs typeface="Arial" pitchFamily="34" charset="0"/>
                        </a:rPr>
                        <a:t> </a:t>
                      </a:r>
                      <a:endParaRPr kumimoji="1" lang="en-US" sz="1500" b="0" i="0" u="none" strike="noStrike" cap="none" normalizeH="0" baseline="0" dirty="0">
                        <a:ln>
                          <a:noFill/>
                        </a:ln>
                        <a:solidFill>
                          <a:schemeClr val="tx1"/>
                        </a:solidFill>
                        <a:effectLst/>
                        <a:latin typeface="+mn-lt"/>
                      </a:endParaRPr>
                    </a:p>
                  </a:txBody>
                  <a:tcPr marL="100792" marR="100792" marT="50390" marB="50390" anchor="b"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02792">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Tx/>
                        <a:buNone/>
                        <a:tabLst/>
                      </a:pPr>
                      <a:endParaRPr kumimoji="1" lang="en-US" sz="1500" b="0" i="0" u="none" strike="noStrike" cap="none" normalizeH="0" baseline="0">
                        <a:ln>
                          <a:noFill/>
                        </a:ln>
                        <a:solidFill>
                          <a:schemeClr val="tx1"/>
                        </a:solidFill>
                        <a:effectLst/>
                        <a:latin typeface="+mn-lt"/>
                      </a:endParaRPr>
                    </a:p>
                  </a:txBody>
                  <a:tcPr marL="100792" marR="100792" marT="50390" marB="50390" anchor="b"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 latinLnBrk="0" hangingPunct="0">
                        <a:lnSpc>
                          <a:spcPct val="100000"/>
                        </a:lnSpc>
                        <a:spcBef>
                          <a:spcPct val="0"/>
                        </a:spcBef>
                        <a:spcAft>
                          <a:spcPct val="0"/>
                        </a:spcAft>
                        <a:buClrTx/>
                        <a:buSzTx/>
                        <a:buFontTx/>
                        <a:buNone/>
                        <a:tabLst/>
                      </a:pPr>
                      <a:r>
                        <a:rPr kumimoji="1" lang="en-US" sz="1500" b="0" i="0" u="none" strike="noStrike" cap="none" normalizeH="0" baseline="0">
                          <a:ln>
                            <a:noFill/>
                          </a:ln>
                          <a:solidFill>
                            <a:schemeClr val="tx1"/>
                          </a:solidFill>
                          <a:effectLst/>
                          <a:latin typeface="+mn-lt"/>
                          <a:cs typeface="Arial" pitchFamily="34" charset="0"/>
                        </a:rPr>
                        <a:t>Group wage</a:t>
                      </a:r>
                      <a:endParaRPr kumimoji="1" lang="en-US" sz="1500" b="0" i="0" u="none" strike="noStrike" cap="none" normalizeH="0" baseline="0">
                        <a:ln>
                          <a:noFill/>
                        </a:ln>
                        <a:solidFill>
                          <a:schemeClr val="tx1"/>
                        </a:solidFill>
                        <a:effectLst/>
                        <a:latin typeface="+mn-lt"/>
                      </a:endParaRPr>
                    </a:p>
                  </a:txBody>
                  <a:tcPr marL="100792" marR="100792" marT="50390" marB="50390" anchor="b"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 latinLnBrk="0" hangingPunct="0">
                        <a:lnSpc>
                          <a:spcPct val="100000"/>
                        </a:lnSpc>
                        <a:spcBef>
                          <a:spcPct val="0"/>
                        </a:spcBef>
                        <a:spcAft>
                          <a:spcPct val="0"/>
                        </a:spcAft>
                        <a:buClrTx/>
                        <a:buSzTx/>
                        <a:buFontTx/>
                        <a:buNone/>
                        <a:tabLst/>
                      </a:pPr>
                      <a:r>
                        <a:rPr kumimoji="1" lang="en-US" sz="1500" b="0" i="0" u="none" strike="noStrike" cap="none" normalizeH="0" baseline="0">
                          <a:ln>
                            <a:noFill/>
                          </a:ln>
                          <a:solidFill>
                            <a:schemeClr val="tx1"/>
                          </a:solidFill>
                          <a:effectLst/>
                          <a:latin typeface="+mn-lt"/>
                          <a:cs typeface="Arial" pitchFamily="34" charset="0"/>
                        </a:rPr>
                        <a:t>   5,000</a:t>
                      </a:r>
                      <a:endParaRPr kumimoji="1" lang="en-US" sz="1500" b="0" i="0" u="none" strike="noStrike" cap="none" normalizeH="0" baseline="0">
                        <a:ln>
                          <a:noFill/>
                        </a:ln>
                        <a:solidFill>
                          <a:schemeClr val="tx1"/>
                        </a:solidFill>
                        <a:effectLst/>
                        <a:latin typeface="+mn-lt"/>
                      </a:endParaRPr>
                    </a:p>
                  </a:txBody>
                  <a:tcPr marL="100792" marR="100792" marT="50390" marB="50390" anchor="b"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 latinLnBrk="0" hangingPunct="0">
                        <a:lnSpc>
                          <a:spcPct val="100000"/>
                        </a:lnSpc>
                        <a:spcBef>
                          <a:spcPct val="0"/>
                        </a:spcBef>
                        <a:spcAft>
                          <a:spcPct val="0"/>
                        </a:spcAft>
                        <a:buClrTx/>
                        <a:buSzTx/>
                        <a:buFontTx/>
                        <a:buNone/>
                        <a:tabLst/>
                      </a:pPr>
                      <a:r>
                        <a:rPr kumimoji="1" lang="en-US" sz="1500" b="0" i="0" u="none" strike="noStrike" cap="none" normalizeH="0" baseline="0">
                          <a:ln>
                            <a:noFill/>
                          </a:ln>
                          <a:solidFill>
                            <a:schemeClr val="tx1"/>
                          </a:solidFill>
                          <a:effectLst/>
                          <a:latin typeface="+mn-lt"/>
                          <a:cs typeface="Arial" pitchFamily="34" charset="0"/>
                        </a:rPr>
                        <a:t>            -   </a:t>
                      </a:r>
                      <a:endParaRPr kumimoji="1" lang="en-US" sz="1500" b="0" i="0" u="none" strike="noStrike" cap="none" normalizeH="0" baseline="0">
                        <a:ln>
                          <a:noFill/>
                        </a:ln>
                        <a:solidFill>
                          <a:schemeClr val="tx1"/>
                        </a:solidFill>
                        <a:effectLst/>
                        <a:latin typeface="+mn-lt"/>
                      </a:endParaRPr>
                    </a:p>
                  </a:txBody>
                  <a:tcPr marL="100792" marR="100792" marT="50390" marB="50390" anchor="b"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 latinLnBrk="0" hangingPunct="0">
                        <a:lnSpc>
                          <a:spcPct val="100000"/>
                        </a:lnSpc>
                        <a:spcBef>
                          <a:spcPct val="0"/>
                        </a:spcBef>
                        <a:spcAft>
                          <a:spcPct val="0"/>
                        </a:spcAft>
                        <a:buClrTx/>
                        <a:buSzTx/>
                        <a:buFontTx/>
                        <a:buNone/>
                        <a:tabLst/>
                      </a:pPr>
                      <a:r>
                        <a:rPr kumimoji="1" lang="en-US" sz="1500" b="0" i="0" u="none" strike="noStrike" cap="none" normalizeH="0" baseline="0">
                          <a:ln>
                            <a:noFill/>
                          </a:ln>
                          <a:solidFill>
                            <a:schemeClr val="tx1"/>
                          </a:solidFill>
                          <a:effectLst/>
                          <a:latin typeface="+mn-lt"/>
                          <a:cs typeface="Arial" pitchFamily="34" charset="0"/>
                        </a:rPr>
                        <a:t>            -   </a:t>
                      </a:r>
                      <a:endParaRPr kumimoji="1" lang="en-US" sz="1500" b="0" i="0" u="none" strike="noStrike" cap="none" normalizeH="0" baseline="0">
                        <a:ln>
                          <a:noFill/>
                        </a:ln>
                        <a:solidFill>
                          <a:schemeClr val="tx1"/>
                        </a:solidFill>
                        <a:effectLst/>
                        <a:latin typeface="+mn-lt"/>
                      </a:endParaRPr>
                    </a:p>
                  </a:txBody>
                  <a:tcPr marL="100792" marR="100792" marT="50390" marB="50390" anchor="b"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 latinLnBrk="0" hangingPunct="0">
                        <a:lnSpc>
                          <a:spcPct val="100000"/>
                        </a:lnSpc>
                        <a:spcBef>
                          <a:spcPct val="0"/>
                        </a:spcBef>
                        <a:spcAft>
                          <a:spcPct val="0"/>
                        </a:spcAft>
                        <a:buClrTx/>
                        <a:buSzTx/>
                        <a:buFontTx/>
                        <a:buNone/>
                        <a:tabLst/>
                      </a:pPr>
                      <a:r>
                        <a:rPr kumimoji="1" lang="en-US" sz="1500" b="0" i="0" u="none" strike="noStrike" cap="none" normalizeH="0" baseline="0" dirty="0">
                          <a:ln>
                            <a:noFill/>
                          </a:ln>
                          <a:solidFill>
                            <a:schemeClr val="tx1"/>
                          </a:solidFill>
                          <a:effectLst/>
                          <a:latin typeface="+mn-lt"/>
                          <a:cs typeface="Arial" pitchFamily="34" charset="0"/>
                        </a:rPr>
                        <a:t>            -   </a:t>
                      </a:r>
                      <a:endParaRPr kumimoji="1" lang="en-US" sz="1500" b="0" i="0" u="none" strike="noStrike" cap="none" normalizeH="0" baseline="0" dirty="0">
                        <a:ln>
                          <a:noFill/>
                        </a:ln>
                        <a:solidFill>
                          <a:schemeClr val="tx1"/>
                        </a:solidFill>
                        <a:effectLst/>
                        <a:latin typeface="+mn-lt"/>
                      </a:endParaRPr>
                    </a:p>
                  </a:txBody>
                  <a:tcPr marL="100792" marR="100792" marT="50390" marB="50390" anchor="b"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 latinLnBrk="0" hangingPunct="0">
                        <a:lnSpc>
                          <a:spcPct val="100000"/>
                        </a:lnSpc>
                        <a:spcBef>
                          <a:spcPct val="0"/>
                        </a:spcBef>
                        <a:spcAft>
                          <a:spcPct val="0"/>
                        </a:spcAft>
                        <a:buClrTx/>
                        <a:buSzTx/>
                        <a:buFontTx/>
                        <a:buNone/>
                        <a:tabLst/>
                      </a:pPr>
                      <a:r>
                        <a:rPr kumimoji="1" lang="en-US" sz="1500" b="0" i="0" u="none" strike="noStrike" cap="none" normalizeH="0" baseline="0">
                          <a:ln>
                            <a:noFill/>
                          </a:ln>
                          <a:solidFill>
                            <a:schemeClr val="tx1"/>
                          </a:solidFill>
                          <a:effectLst/>
                          <a:latin typeface="+mn-lt"/>
                          <a:cs typeface="Arial" pitchFamily="34" charset="0"/>
                        </a:rPr>
                        <a:t>            -   </a:t>
                      </a:r>
                      <a:endParaRPr kumimoji="1" lang="en-US" sz="1500" b="0" i="0" u="none" strike="noStrike" cap="none" normalizeH="0" baseline="0">
                        <a:ln>
                          <a:noFill/>
                        </a:ln>
                        <a:solidFill>
                          <a:schemeClr val="tx1"/>
                        </a:solidFill>
                        <a:effectLst/>
                        <a:latin typeface="+mn-lt"/>
                      </a:endParaRPr>
                    </a:p>
                  </a:txBody>
                  <a:tcPr marL="100792" marR="100792" marT="50390" marB="50390" anchor="b"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 latinLnBrk="0" hangingPunct="0">
                        <a:lnSpc>
                          <a:spcPct val="100000"/>
                        </a:lnSpc>
                        <a:spcBef>
                          <a:spcPct val="0"/>
                        </a:spcBef>
                        <a:spcAft>
                          <a:spcPct val="0"/>
                        </a:spcAft>
                        <a:buClrTx/>
                        <a:buSzTx/>
                        <a:buFontTx/>
                        <a:buNone/>
                        <a:tabLst/>
                      </a:pPr>
                      <a:r>
                        <a:rPr kumimoji="1" lang="en-US" sz="1500" b="0" i="0" u="none" strike="noStrike" cap="none" normalizeH="0" baseline="0">
                          <a:ln>
                            <a:noFill/>
                          </a:ln>
                          <a:solidFill>
                            <a:schemeClr val="tx1"/>
                          </a:solidFill>
                          <a:effectLst/>
                          <a:latin typeface="+mn-lt"/>
                          <a:cs typeface="Arial" pitchFamily="34" charset="0"/>
                        </a:rPr>
                        <a:t>   5,000</a:t>
                      </a:r>
                      <a:endParaRPr kumimoji="1" lang="en-US" sz="1500" b="0" i="0" u="none" strike="noStrike" cap="none" normalizeH="0" baseline="0">
                        <a:ln>
                          <a:noFill/>
                        </a:ln>
                        <a:solidFill>
                          <a:schemeClr val="tx1"/>
                        </a:solidFill>
                        <a:effectLst/>
                        <a:latin typeface="+mn-lt"/>
                      </a:endParaRPr>
                    </a:p>
                  </a:txBody>
                  <a:tcPr marL="100792" marR="100792" marT="50390" marB="50390" anchor="b"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302792">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Tx/>
                        <a:buNone/>
                        <a:tabLst/>
                      </a:pPr>
                      <a:endParaRPr kumimoji="1" lang="en-US" sz="1500" b="0" i="0" u="none" strike="noStrike" cap="none" normalizeH="0" baseline="0">
                        <a:ln>
                          <a:noFill/>
                        </a:ln>
                        <a:solidFill>
                          <a:schemeClr val="tx1"/>
                        </a:solidFill>
                        <a:effectLst/>
                        <a:latin typeface="+mn-lt"/>
                      </a:endParaRPr>
                    </a:p>
                  </a:txBody>
                  <a:tcPr marL="100792" marR="100792" marT="50390" marB="50390" anchor="b"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 latinLnBrk="0" hangingPunct="0">
                        <a:lnSpc>
                          <a:spcPct val="100000"/>
                        </a:lnSpc>
                        <a:spcBef>
                          <a:spcPct val="0"/>
                        </a:spcBef>
                        <a:spcAft>
                          <a:spcPct val="0"/>
                        </a:spcAft>
                        <a:buClrTx/>
                        <a:buSzTx/>
                        <a:buFontTx/>
                        <a:buNone/>
                        <a:tabLst/>
                      </a:pPr>
                      <a:r>
                        <a:rPr kumimoji="1" lang="en-US" sz="1500" b="0" i="0" u="none" strike="noStrike" cap="none" normalizeH="0" baseline="0">
                          <a:ln>
                            <a:noFill/>
                          </a:ln>
                          <a:solidFill>
                            <a:schemeClr val="tx1"/>
                          </a:solidFill>
                          <a:effectLst/>
                          <a:latin typeface="+mn-lt"/>
                          <a:cs typeface="Arial" pitchFamily="34" charset="0"/>
                        </a:rPr>
                        <a:t>HR- meeting with our group</a:t>
                      </a:r>
                      <a:endParaRPr kumimoji="1" lang="en-US" sz="1500" b="0" i="0" u="none" strike="noStrike" cap="none" normalizeH="0" baseline="0">
                        <a:ln>
                          <a:noFill/>
                        </a:ln>
                        <a:solidFill>
                          <a:schemeClr val="tx1"/>
                        </a:solidFill>
                        <a:effectLst/>
                        <a:latin typeface="+mn-lt"/>
                      </a:endParaRPr>
                    </a:p>
                  </a:txBody>
                  <a:tcPr marL="100792" marR="100792" marT="50390" marB="50390" anchor="b"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 latinLnBrk="0" hangingPunct="0">
                        <a:lnSpc>
                          <a:spcPct val="100000"/>
                        </a:lnSpc>
                        <a:spcBef>
                          <a:spcPct val="0"/>
                        </a:spcBef>
                        <a:spcAft>
                          <a:spcPct val="0"/>
                        </a:spcAft>
                        <a:buClrTx/>
                        <a:buSzTx/>
                        <a:buFontTx/>
                        <a:buNone/>
                        <a:tabLst/>
                      </a:pPr>
                      <a:r>
                        <a:rPr kumimoji="1" lang="en-US" sz="1500" b="0" i="0" u="none" strike="noStrike" cap="none" normalizeH="0" baseline="0">
                          <a:ln>
                            <a:noFill/>
                          </a:ln>
                          <a:solidFill>
                            <a:schemeClr val="tx1"/>
                          </a:solidFill>
                          <a:effectLst/>
                          <a:latin typeface="+mn-lt"/>
                          <a:cs typeface="Arial" pitchFamily="34" charset="0"/>
                        </a:rPr>
                        <a:t>      134</a:t>
                      </a:r>
                      <a:endParaRPr kumimoji="1" lang="en-US" sz="1500" b="0" i="0" u="none" strike="noStrike" cap="none" normalizeH="0" baseline="0">
                        <a:ln>
                          <a:noFill/>
                        </a:ln>
                        <a:solidFill>
                          <a:schemeClr val="tx1"/>
                        </a:solidFill>
                        <a:effectLst/>
                        <a:latin typeface="+mn-lt"/>
                      </a:endParaRPr>
                    </a:p>
                  </a:txBody>
                  <a:tcPr marL="100792" marR="100792" marT="50390" marB="50390" anchor="b"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 latinLnBrk="0" hangingPunct="0">
                        <a:lnSpc>
                          <a:spcPct val="100000"/>
                        </a:lnSpc>
                        <a:spcBef>
                          <a:spcPct val="0"/>
                        </a:spcBef>
                        <a:spcAft>
                          <a:spcPct val="0"/>
                        </a:spcAft>
                        <a:buClrTx/>
                        <a:buSzTx/>
                        <a:buFontTx/>
                        <a:buNone/>
                        <a:tabLst/>
                      </a:pPr>
                      <a:r>
                        <a:rPr kumimoji="1" lang="en-US" sz="1500" b="0" i="0" u="none" strike="noStrike" cap="none" normalizeH="0" baseline="0">
                          <a:ln>
                            <a:noFill/>
                          </a:ln>
                          <a:solidFill>
                            <a:schemeClr val="tx1"/>
                          </a:solidFill>
                          <a:effectLst/>
                          <a:latin typeface="+mn-lt"/>
                          <a:cs typeface="Arial" pitchFamily="34" charset="0"/>
                        </a:rPr>
                        <a:t>            -   </a:t>
                      </a:r>
                      <a:endParaRPr kumimoji="1" lang="en-US" sz="1500" b="0" i="0" u="none" strike="noStrike" cap="none" normalizeH="0" baseline="0">
                        <a:ln>
                          <a:noFill/>
                        </a:ln>
                        <a:solidFill>
                          <a:schemeClr val="tx1"/>
                        </a:solidFill>
                        <a:effectLst/>
                        <a:latin typeface="+mn-lt"/>
                      </a:endParaRPr>
                    </a:p>
                  </a:txBody>
                  <a:tcPr marL="100792" marR="100792" marT="50390" marB="50390" anchor="b"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 latinLnBrk="0" hangingPunct="0">
                        <a:lnSpc>
                          <a:spcPct val="100000"/>
                        </a:lnSpc>
                        <a:spcBef>
                          <a:spcPct val="0"/>
                        </a:spcBef>
                        <a:spcAft>
                          <a:spcPct val="0"/>
                        </a:spcAft>
                        <a:buClrTx/>
                        <a:buSzTx/>
                        <a:buFontTx/>
                        <a:buNone/>
                        <a:tabLst/>
                      </a:pPr>
                      <a:r>
                        <a:rPr kumimoji="1" lang="en-US" sz="1500" b="0" i="0" u="none" strike="noStrike" cap="none" normalizeH="0" baseline="0">
                          <a:ln>
                            <a:noFill/>
                          </a:ln>
                          <a:solidFill>
                            <a:schemeClr val="tx1"/>
                          </a:solidFill>
                          <a:effectLst/>
                          <a:latin typeface="+mn-lt"/>
                          <a:cs typeface="Arial" pitchFamily="34" charset="0"/>
                        </a:rPr>
                        <a:t>            -   </a:t>
                      </a:r>
                      <a:endParaRPr kumimoji="1" lang="en-US" sz="1500" b="0" i="0" u="none" strike="noStrike" cap="none" normalizeH="0" baseline="0">
                        <a:ln>
                          <a:noFill/>
                        </a:ln>
                        <a:solidFill>
                          <a:schemeClr val="tx1"/>
                        </a:solidFill>
                        <a:effectLst/>
                        <a:latin typeface="+mn-lt"/>
                      </a:endParaRPr>
                    </a:p>
                  </a:txBody>
                  <a:tcPr marL="100792" marR="100792" marT="50390" marB="50390" anchor="b"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 latinLnBrk="0" hangingPunct="0">
                        <a:lnSpc>
                          <a:spcPct val="100000"/>
                        </a:lnSpc>
                        <a:spcBef>
                          <a:spcPct val="0"/>
                        </a:spcBef>
                        <a:spcAft>
                          <a:spcPct val="0"/>
                        </a:spcAft>
                        <a:buClrTx/>
                        <a:buSzTx/>
                        <a:buFontTx/>
                        <a:buNone/>
                        <a:tabLst/>
                      </a:pPr>
                      <a:r>
                        <a:rPr kumimoji="1" lang="en-US" sz="1500" b="0" i="0" u="none" strike="noStrike" cap="none" normalizeH="0" baseline="0" dirty="0">
                          <a:ln>
                            <a:noFill/>
                          </a:ln>
                          <a:solidFill>
                            <a:schemeClr val="tx1"/>
                          </a:solidFill>
                          <a:effectLst/>
                          <a:latin typeface="+mn-lt"/>
                          <a:cs typeface="Arial" pitchFamily="34" charset="0"/>
                        </a:rPr>
                        <a:t>            -   </a:t>
                      </a:r>
                      <a:endParaRPr kumimoji="1" lang="en-US" sz="1500" b="0" i="0" u="none" strike="noStrike" cap="none" normalizeH="0" baseline="0" dirty="0">
                        <a:ln>
                          <a:noFill/>
                        </a:ln>
                        <a:solidFill>
                          <a:schemeClr val="tx1"/>
                        </a:solidFill>
                        <a:effectLst/>
                        <a:latin typeface="+mn-lt"/>
                      </a:endParaRPr>
                    </a:p>
                  </a:txBody>
                  <a:tcPr marL="100792" marR="100792" marT="50390" marB="50390" anchor="b"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 latinLnBrk="0" hangingPunct="0">
                        <a:lnSpc>
                          <a:spcPct val="100000"/>
                        </a:lnSpc>
                        <a:spcBef>
                          <a:spcPct val="0"/>
                        </a:spcBef>
                        <a:spcAft>
                          <a:spcPct val="0"/>
                        </a:spcAft>
                        <a:buClrTx/>
                        <a:buSzTx/>
                        <a:buFontTx/>
                        <a:buNone/>
                        <a:tabLst/>
                      </a:pPr>
                      <a:r>
                        <a:rPr kumimoji="1" lang="en-US" sz="1500" b="0" i="0" u="none" strike="noStrike" cap="none" normalizeH="0" baseline="0">
                          <a:ln>
                            <a:noFill/>
                          </a:ln>
                          <a:solidFill>
                            <a:schemeClr val="tx1"/>
                          </a:solidFill>
                          <a:effectLst/>
                          <a:latin typeface="+mn-lt"/>
                          <a:cs typeface="Arial" pitchFamily="34" charset="0"/>
                        </a:rPr>
                        <a:t>            -   </a:t>
                      </a:r>
                      <a:endParaRPr kumimoji="1" lang="en-US" sz="1500" b="0" i="0" u="none" strike="noStrike" cap="none" normalizeH="0" baseline="0">
                        <a:ln>
                          <a:noFill/>
                        </a:ln>
                        <a:solidFill>
                          <a:schemeClr val="tx1"/>
                        </a:solidFill>
                        <a:effectLst/>
                        <a:latin typeface="+mn-lt"/>
                      </a:endParaRPr>
                    </a:p>
                  </a:txBody>
                  <a:tcPr marL="100792" marR="100792" marT="50390" marB="50390" anchor="b"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 latinLnBrk="0" hangingPunct="0">
                        <a:lnSpc>
                          <a:spcPct val="100000"/>
                        </a:lnSpc>
                        <a:spcBef>
                          <a:spcPct val="0"/>
                        </a:spcBef>
                        <a:spcAft>
                          <a:spcPct val="0"/>
                        </a:spcAft>
                        <a:buClrTx/>
                        <a:buSzTx/>
                        <a:buFontTx/>
                        <a:buNone/>
                        <a:tabLst/>
                      </a:pPr>
                      <a:r>
                        <a:rPr kumimoji="1" lang="en-US" sz="1500" b="0" i="0" u="none" strike="noStrike" cap="none" normalizeH="0" baseline="0">
                          <a:ln>
                            <a:noFill/>
                          </a:ln>
                          <a:solidFill>
                            <a:schemeClr val="tx1"/>
                          </a:solidFill>
                          <a:effectLst/>
                          <a:latin typeface="+mn-lt"/>
                          <a:cs typeface="Arial" pitchFamily="34" charset="0"/>
                        </a:rPr>
                        <a:t>      134</a:t>
                      </a:r>
                      <a:endParaRPr kumimoji="1" lang="en-US" sz="1500" b="0" i="0" u="none" strike="noStrike" cap="none" normalizeH="0" baseline="0">
                        <a:ln>
                          <a:noFill/>
                        </a:ln>
                        <a:solidFill>
                          <a:schemeClr val="tx1"/>
                        </a:solidFill>
                        <a:effectLst/>
                        <a:latin typeface="+mn-lt"/>
                      </a:endParaRPr>
                    </a:p>
                  </a:txBody>
                  <a:tcPr marL="100792" marR="100792" marT="50390" marB="50390" anchor="b"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302792">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Tx/>
                        <a:buNone/>
                        <a:tabLst/>
                      </a:pPr>
                      <a:endParaRPr kumimoji="1" lang="en-US" sz="1500" b="0" i="0" u="none" strike="noStrike" cap="none" normalizeH="0" baseline="0">
                        <a:ln>
                          <a:noFill/>
                        </a:ln>
                        <a:solidFill>
                          <a:schemeClr val="tx1"/>
                        </a:solidFill>
                        <a:effectLst/>
                        <a:latin typeface="+mn-lt"/>
                      </a:endParaRPr>
                    </a:p>
                  </a:txBody>
                  <a:tcPr marL="100792" marR="100792" marT="50390" marB="50390" anchor="b"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 latinLnBrk="0" hangingPunct="0">
                        <a:lnSpc>
                          <a:spcPct val="100000"/>
                        </a:lnSpc>
                        <a:spcBef>
                          <a:spcPct val="0"/>
                        </a:spcBef>
                        <a:spcAft>
                          <a:spcPct val="0"/>
                        </a:spcAft>
                        <a:buClrTx/>
                        <a:buSzTx/>
                        <a:buFontTx/>
                        <a:buNone/>
                        <a:tabLst/>
                      </a:pPr>
                      <a:r>
                        <a:rPr kumimoji="1" lang="en-US" sz="1500" b="0" i="0" u="none" strike="noStrike" cap="none" normalizeH="0" baseline="0">
                          <a:ln>
                            <a:noFill/>
                          </a:ln>
                          <a:solidFill>
                            <a:schemeClr val="tx1"/>
                          </a:solidFill>
                          <a:effectLst/>
                          <a:latin typeface="+mn-lt"/>
                          <a:cs typeface="Arial" pitchFamily="34" charset="0"/>
                        </a:rPr>
                        <a:t>HR- time spent on pink/blue sheets</a:t>
                      </a:r>
                      <a:endParaRPr kumimoji="1" lang="en-US" sz="1500" b="0" i="0" u="none" strike="noStrike" cap="none" normalizeH="0" baseline="0">
                        <a:ln>
                          <a:noFill/>
                        </a:ln>
                        <a:solidFill>
                          <a:schemeClr val="tx1"/>
                        </a:solidFill>
                        <a:effectLst/>
                        <a:latin typeface="+mn-lt"/>
                      </a:endParaRPr>
                    </a:p>
                  </a:txBody>
                  <a:tcPr marL="100792" marR="100792" marT="50390" marB="50390" anchor="b"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 latinLnBrk="0" hangingPunct="0">
                        <a:lnSpc>
                          <a:spcPct val="100000"/>
                        </a:lnSpc>
                        <a:spcBef>
                          <a:spcPct val="0"/>
                        </a:spcBef>
                        <a:spcAft>
                          <a:spcPct val="0"/>
                        </a:spcAft>
                        <a:buClrTx/>
                        <a:buSzTx/>
                        <a:buFontTx/>
                        <a:buNone/>
                        <a:tabLst/>
                      </a:pPr>
                      <a:r>
                        <a:rPr kumimoji="1" lang="en-US" sz="1500" b="0" i="0" u="none" strike="noStrike" cap="none" normalizeH="0" baseline="0">
                          <a:ln>
                            <a:noFill/>
                          </a:ln>
                          <a:solidFill>
                            <a:schemeClr val="tx1"/>
                          </a:solidFill>
                          <a:effectLst/>
                          <a:latin typeface="+mn-lt"/>
                          <a:cs typeface="Arial" pitchFamily="34" charset="0"/>
                        </a:rPr>
                        <a:t>            -   </a:t>
                      </a:r>
                      <a:endParaRPr kumimoji="1" lang="en-US" sz="1500" b="0" i="0" u="none" strike="noStrike" cap="none" normalizeH="0" baseline="0">
                        <a:ln>
                          <a:noFill/>
                        </a:ln>
                        <a:solidFill>
                          <a:schemeClr val="tx1"/>
                        </a:solidFill>
                        <a:effectLst/>
                        <a:latin typeface="+mn-lt"/>
                      </a:endParaRPr>
                    </a:p>
                  </a:txBody>
                  <a:tcPr marL="100792" marR="100792" marT="50390" marB="50390" anchor="b"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 latinLnBrk="0" hangingPunct="0">
                        <a:lnSpc>
                          <a:spcPct val="100000"/>
                        </a:lnSpc>
                        <a:spcBef>
                          <a:spcPct val="0"/>
                        </a:spcBef>
                        <a:spcAft>
                          <a:spcPct val="0"/>
                        </a:spcAft>
                        <a:buClrTx/>
                        <a:buSzTx/>
                        <a:buFontTx/>
                        <a:buNone/>
                        <a:tabLst/>
                      </a:pPr>
                      <a:r>
                        <a:rPr kumimoji="1" lang="en-US" sz="1500" b="0" i="0" u="none" strike="noStrike" cap="none" normalizeH="0" baseline="0">
                          <a:ln>
                            <a:noFill/>
                          </a:ln>
                          <a:solidFill>
                            <a:schemeClr val="tx1"/>
                          </a:solidFill>
                          <a:effectLst/>
                          <a:latin typeface="+mn-lt"/>
                          <a:cs typeface="Arial" pitchFamily="34" charset="0"/>
                        </a:rPr>
                        <a:t>   3,355</a:t>
                      </a:r>
                      <a:endParaRPr kumimoji="1" lang="en-US" sz="1500" b="0" i="0" u="none" strike="noStrike" cap="none" normalizeH="0" baseline="0">
                        <a:ln>
                          <a:noFill/>
                        </a:ln>
                        <a:solidFill>
                          <a:schemeClr val="tx1"/>
                        </a:solidFill>
                        <a:effectLst/>
                        <a:latin typeface="+mn-lt"/>
                      </a:endParaRPr>
                    </a:p>
                  </a:txBody>
                  <a:tcPr marL="100792" marR="100792" marT="50390" marB="50390" anchor="b"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 latinLnBrk="0" hangingPunct="0">
                        <a:lnSpc>
                          <a:spcPct val="100000"/>
                        </a:lnSpc>
                        <a:spcBef>
                          <a:spcPct val="0"/>
                        </a:spcBef>
                        <a:spcAft>
                          <a:spcPct val="0"/>
                        </a:spcAft>
                        <a:buClrTx/>
                        <a:buSzTx/>
                        <a:buFontTx/>
                        <a:buNone/>
                        <a:tabLst/>
                      </a:pPr>
                      <a:r>
                        <a:rPr kumimoji="1" lang="en-US" sz="1500" b="0" i="0" u="none" strike="noStrike" cap="none" normalizeH="0" baseline="0">
                          <a:ln>
                            <a:noFill/>
                          </a:ln>
                          <a:solidFill>
                            <a:schemeClr val="tx1"/>
                          </a:solidFill>
                          <a:effectLst/>
                          <a:latin typeface="+mn-lt"/>
                          <a:cs typeface="Arial" pitchFamily="34" charset="0"/>
                        </a:rPr>
                        <a:t>   3,355</a:t>
                      </a:r>
                      <a:endParaRPr kumimoji="1" lang="en-US" sz="1500" b="0" i="0" u="none" strike="noStrike" cap="none" normalizeH="0" baseline="0">
                        <a:ln>
                          <a:noFill/>
                        </a:ln>
                        <a:solidFill>
                          <a:schemeClr val="tx1"/>
                        </a:solidFill>
                        <a:effectLst/>
                        <a:latin typeface="+mn-lt"/>
                      </a:endParaRPr>
                    </a:p>
                  </a:txBody>
                  <a:tcPr marL="100792" marR="100792" marT="50390" marB="50390" anchor="b"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 latinLnBrk="0" hangingPunct="0">
                        <a:lnSpc>
                          <a:spcPct val="100000"/>
                        </a:lnSpc>
                        <a:spcBef>
                          <a:spcPct val="0"/>
                        </a:spcBef>
                        <a:spcAft>
                          <a:spcPct val="0"/>
                        </a:spcAft>
                        <a:buClrTx/>
                        <a:buSzTx/>
                        <a:buFontTx/>
                        <a:buNone/>
                        <a:tabLst/>
                      </a:pPr>
                      <a:r>
                        <a:rPr kumimoji="1" lang="en-US" sz="1500" b="0" i="0" u="none" strike="noStrike" cap="none" normalizeH="0" baseline="0">
                          <a:ln>
                            <a:noFill/>
                          </a:ln>
                          <a:solidFill>
                            <a:schemeClr val="tx1"/>
                          </a:solidFill>
                          <a:effectLst/>
                          <a:latin typeface="+mn-lt"/>
                          <a:cs typeface="Arial" pitchFamily="34" charset="0"/>
                        </a:rPr>
                        <a:t>   3,355</a:t>
                      </a:r>
                      <a:endParaRPr kumimoji="1" lang="en-US" sz="1500" b="0" i="0" u="none" strike="noStrike" cap="none" normalizeH="0" baseline="0">
                        <a:ln>
                          <a:noFill/>
                        </a:ln>
                        <a:solidFill>
                          <a:schemeClr val="tx1"/>
                        </a:solidFill>
                        <a:effectLst/>
                        <a:latin typeface="+mn-lt"/>
                      </a:endParaRPr>
                    </a:p>
                  </a:txBody>
                  <a:tcPr marL="100792" marR="100792" marT="50390" marB="50390" anchor="b"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 latinLnBrk="0" hangingPunct="0">
                        <a:lnSpc>
                          <a:spcPct val="100000"/>
                        </a:lnSpc>
                        <a:spcBef>
                          <a:spcPct val="0"/>
                        </a:spcBef>
                        <a:spcAft>
                          <a:spcPct val="0"/>
                        </a:spcAft>
                        <a:buClrTx/>
                        <a:buSzTx/>
                        <a:buFontTx/>
                        <a:buNone/>
                        <a:tabLst/>
                      </a:pPr>
                      <a:r>
                        <a:rPr kumimoji="1" lang="en-US" sz="1500" b="0" i="0" u="none" strike="noStrike" cap="none" normalizeH="0" baseline="0" dirty="0">
                          <a:ln>
                            <a:noFill/>
                          </a:ln>
                          <a:solidFill>
                            <a:schemeClr val="tx1"/>
                          </a:solidFill>
                          <a:effectLst/>
                          <a:latin typeface="+mn-lt"/>
                          <a:cs typeface="Arial" pitchFamily="34" charset="0"/>
                        </a:rPr>
                        <a:t>   3,355</a:t>
                      </a:r>
                      <a:endParaRPr kumimoji="1" lang="en-US" sz="1500" b="0" i="0" u="none" strike="noStrike" cap="none" normalizeH="0" baseline="0" dirty="0">
                        <a:ln>
                          <a:noFill/>
                        </a:ln>
                        <a:solidFill>
                          <a:schemeClr val="tx1"/>
                        </a:solidFill>
                        <a:effectLst/>
                        <a:latin typeface="+mn-lt"/>
                      </a:endParaRPr>
                    </a:p>
                  </a:txBody>
                  <a:tcPr marL="100792" marR="100792" marT="50390" marB="50390" anchor="b"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 latinLnBrk="0" hangingPunct="0">
                        <a:lnSpc>
                          <a:spcPct val="100000"/>
                        </a:lnSpc>
                        <a:spcBef>
                          <a:spcPct val="0"/>
                        </a:spcBef>
                        <a:spcAft>
                          <a:spcPct val="0"/>
                        </a:spcAft>
                        <a:buClrTx/>
                        <a:buSzTx/>
                        <a:buFontTx/>
                        <a:buNone/>
                        <a:tabLst/>
                      </a:pPr>
                      <a:r>
                        <a:rPr kumimoji="1" lang="en-US" sz="1500" b="0" i="0" u="none" strike="noStrike" cap="none" normalizeH="0" baseline="0">
                          <a:ln>
                            <a:noFill/>
                          </a:ln>
                          <a:solidFill>
                            <a:schemeClr val="tx1"/>
                          </a:solidFill>
                          <a:effectLst/>
                          <a:latin typeface="+mn-lt"/>
                          <a:cs typeface="Arial" pitchFamily="34" charset="0"/>
                        </a:rPr>
                        <a:t> 13,421</a:t>
                      </a:r>
                      <a:endParaRPr kumimoji="1" lang="en-US" sz="1500" b="0" i="0" u="none" strike="noStrike" cap="none" normalizeH="0" baseline="0">
                        <a:ln>
                          <a:noFill/>
                        </a:ln>
                        <a:solidFill>
                          <a:schemeClr val="tx1"/>
                        </a:solidFill>
                        <a:effectLst/>
                        <a:latin typeface="+mn-lt"/>
                      </a:endParaRPr>
                    </a:p>
                  </a:txBody>
                  <a:tcPr marL="100792" marR="100792" marT="50390" marB="50390" anchor="b"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11"/>
                  </a:ext>
                </a:extLst>
              </a:tr>
              <a:tr h="302792">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Tx/>
                        <a:buNone/>
                        <a:tabLst/>
                      </a:pPr>
                      <a:endParaRPr kumimoji="1" lang="en-US" sz="1500" b="0" i="0" u="none" strike="noStrike" cap="none" normalizeH="0" baseline="0">
                        <a:ln>
                          <a:noFill/>
                        </a:ln>
                        <a:solidFill>
                          <a:schemeClr val="tx1"/>
                        </a:solidFill>
                        <a:effectLst/>
                        <a:latin typeface="+mn-lt"/>
                      </a:endParaRPr>
                    </a:p>
                  </a:txBody>
                  <a:tcPr marL="100792" marR="100792" marT="50390" marB="50390" anchor="b"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 latinLnBrk="0" hangingPunct="0">
                        <a:lnSpc>
                          <a:spcPct val="100000"/>
                        </a:lnSpc>
                        <a:spcBef>
                          <a:spcPct val="0"/>
                        </a:spcBef>
                        <a:spcAft>
                          <a:spcPct val="0"/>
                        </a:spcAft>
                        <a:buClrTx/>
                        <a:buSzTx/>
                        <a:buFontTx/>
                        <a:buNone/>
                        <a:tabLst/>
                      </a:pPr>
                      <a:r>
                        <a:rPr kumimoji="1" lang="en-US" sz="1500" b="0" i="0" u="none" strike="noStrike" cap="none" normalizeH="0" baseline="0">
                          <a:ln>
                            <a:noFill/>
                          </a:ln>
                          <a:solidFill>
                            <a:schemeClr val="tx1"/>
                          </a:solidFill>
                          <a:effectLst/>
                          <a:latin typeface="+mn-lt"/>
                          <a:cs typeface="Arial" pitchFamily="34" charset="0"/>
                        </a:rPr>
                        <a:t>Training</a:t>
                      </a:r>
                      <a:endParaRPr kumimoji="1" lang="en-US" sz="1500" b="0" i="0" u="none" strike="noStrike" cap="none" normalizeH="0" baseline="0">
                        <a:ln>
                          <a:noFill/>
                        </a:ln>
                        <a:solidFill>
                          <a:schemeClr val="tx1"/>
                        </a:solidFill>
                        <a:effectLst/>
                        <a:latin typeface="+mn-lt"/>
                      </a:endParaRPr>
                    </a:p>
                  </a:txBody>
                  <a:tcPr marL="100792" marR="100792" marT="50390" marB="50390" anchor="b"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 latinLnBrk="0" hangingPunct="0">
                        <a:lnSpc>
                          <a:spcPct val="100000"/>
                        </a:lnSpc>
                        <a:spcBef>
                          <a:spcPct val="0"/>
                        </a:spcBef>
                        <a:spcAft>
                          <a:spcPct val="0"/>
                        </a:spcAft>
                        <a:buClrTx/>
                        <a:buSzTx/>
                        <a:buFontTx/>
                        <a:buNone/>
                        <a:tabLst/>
                      </a:pPr>
                      <a:r>
                        <a:rPr kumimoji="1" lang="en-US" sz="1500" b="0" i="0" u="none" strike="noStrike" cap="none" normalizeH="0" baseline="0">
                          <a:ln>
                            <a:noFill/>
                          </a:ln>
                          <a:solidFill>
                            <a:schemeClr val="tx1"/>
                          </a:solidFill>
                          <a:effectLst/>
                          <a:latin typeface="+mn-lt"/>
                          <a:cs typeface="Arial" pitchFamily="34" charset="0"/>
                        </a:rPr>
                        <a:t>      200</a:t>
                      </a:r>
                      <a:endParaRPr kumimoji="1" lang="en-US" sz="1500" b="0" i="0" u="none" strike="noStrike" cap="none" normalizeH="0" baseline="0">
                        <a:ln>
                          <a:noFill/>
                        </a:ln>
                        <a:solidFill>
                          <a:schemeClr val="tx1"/>
                        </a:solidFill>
                        <a:effectLst/>
                        <a:latin typeface="+mn-lt"/>
                      </a:endParaRPr>
                    </a:p>
                  </a:txBody>
                  <a:tcPr marL="100792" marR="100792" marT="50390" marB="50390" anchor="b"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 latinLnBrk="0" hangingPunct="0">
                        <a:lnSpc>
                          <a:spcPct val="100000"/>
                        </a:lnSpc>
                        <a:spcBef>
                          <a:spcPct val="0"/>
                        </a:spcBef>
                        <a:spcAft>
                          <a:spcPct val="0"/>
                        </a:spcAft>
                        <a:buClrTx/>
                        <a:buSzTx/>
                        <a:buFontTx/>
                        <a:buNone/>
                        <a:tabLst/>
                      </a:pPr>
                      <a:r>
                        <a:rPr kumimoji="1" lang="en-US" sz="1500" b="0" i="0" u="none" strike="noStrike" cap="none" normalizeH="0" baseline="0">
                          <a:ln>
                            <a:noFill/>
                          </a:ln>
                          <a:solidFill>
                            <a:schemeClr val="tx1"/>
                          </a:solidFill>
                          <a:effectLst/>
                          <a:latin typeface="+mn-lt"/>
                          <a:cs typeface="Arial" pitchFamily="34" charset="0"/>
                        </a:rPr>
                        <a:t>            -   </a:t>
                      </a:r>
                      <a:endParaRPr kumimoji="1" lang="en-US" sz="1500" b="0" i="0" u="none" strike="noStrike" cap="none" normalizeH="0" baseline="0">
                        <a:ln>
                          <a:noFill/>
                        </a:ln>
                        <a:solidFill>
                          <a:schemeClr val="tx1"/>
                        </a:solidFill>
                        <a:effectLst/>
                        <a:latin typeface="+mn-lt"/>
                      </a:endParaRPr>
                    </a:p>
                  </a:txBody>
                  <a:tcPr marL="100792" marR="100792" marT="50390" marB="50390" anchor="b"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 latinLnBrk="0" hangingPunct="0">
                        <a:lnSpc>
                          <a:spcPct val="100000"/>
                        </a:lnSpc>
                        <a:spcBef>
                          <a:spcPct val="0"/>
                        </a:spcBef>
                        <a:spcAft>
                          <a:spcPct val="0"/>
                        </a:spcAft>
                        <a:buClrTx/>
                        <a:buSzTx/>
                        <a:buFontTx/>
                        <a:buNone/>
                        <a:tabLst/>
                      </a:pPr>
                      <a:r>
                        <a:rPr kumimoji="1" lang="en-US" sz="1500" b="0" i="0" u="none" strike="noStrike" cap="none" normalizeH="0" baseline="0">
                          <a:ln>
                            <a:noFill/>
                          </a:ln>
                          <a:solidFill>
                            <a:schemeClr val="tx1"/>
                          </a:solidFill>
                          <a:effectLst/>
                          <a:latin typeface="+mn-lt"/>
                          <a:cs typeface="Arial" pitchFamily="34" charset="0"/>
                        </a:rPr>
                        <a:t>            -   </a:t>
                      </a:r>
                      <a:endParaRPr kumimoji="1" lang="en-US" sz="1500" b="0" i="0" u="none" strike="noStrike" cap="none" normalizeH="0" baseline="0">
                        <a:ln>
                          <a:noFill/>
                        </a:ln>
                        <a:solidFill>
                          <a:schemeClr val="tx1"/>
                        </a:solidFill>
                        <a:effectLst/>
                        <a:latin typeface="+mn-lt"/>
                      </a:endParaRPr>
                    </a:p>
                  </a:txBody>
                  <a:tcPr marL="100792" marR="100792" marT="50390" marB="50390" anchor="b"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 latinLnBrk="0" hangingPunct="0">
                        <a:lnSpc>
                          <a:spcPct val="100000"/>
                        </a:lnSpc>
                        <a:spcBef>
                          <a:spcPct val="0"/>
                        </a:spcBef>
                        <a:spcAft>
                          <a:spcPct val="0"/>
                        </a:spcAft>
                        <a:buClrTx/>
                        <a:buSzTx/>
                        <a:buFontTx/>
                        <a:buNone/>
                        <a:tabLst/>
                      </a:pPr>
                      <a:r>
                        <a:rPr kumimoji="1" lang="en-US" sz="1500" b="0" i="0" u="none" strike="noStrike" cap="none" normalizeH="0" baseline="0">
                          <a:ln>
                            <a:noFill/>
                          </a:ln>
                          <a:solidFill>
                            <a:schemeClr val="tx1"/>
                          </a:solidFill>
                          <a:effectLst/>
                          <a:latin typeface="+mn-lt"/>
                          <a:cs typeface="Arial" pitchFamily="34" charset="0"/>
                        </a:rPr>
                        <a:t>            -   </a:t>
                      </a:r>
                      <a:endParaRPr kumimoji="1" lang="en-US" sz="1500" b="0" i="0" u="none" strike="noStrike" cap="none" normalizeH="0" baseline="0">
                        <a:ln>
                          <a:noFill/>
                        </a:ln>
                        <a:solidFill>
                          <a:schemeClr val="tx1"/>
                        </a:solidFill>
                        <a:effectLst/>
                        <a:latin typeface="+mn-lt"/>
                      </a:endParaRPr>
                    </a:p>
                  </a:txBody>
                  <a:tcPr marL="100792" marR="100792" marT="50390" marB="50390" anchor="b"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 latinLnBrk="0" hangingPunct="0">
                        <a:lnSpc>
                          <a:spcPct val="100000"/>
                        </a:lnSpc>
                        <a:spcBef>
                          <a:spcPct val="0"/>
                        </a:spcBef>
                        <a:spcAft>
                          <a:spcPct val="0"/>
                        </a:spcAft>
                        <a:buClrTx/>
                        <a:buSzTx/>
                        <a:buFontTx/>
                        <a:buNone/>
                        <a:tabLst/>
                      </a:pPr>
                      <a:r>
                        <a:rPr kumimoji="1" lang="en-US" sz="1500" b="0" i="0" u="none" strike="noStrike" cap="none" normalizeH="0" baseline="0" dirty="0">
                          <a:ln>
                            <a:noFill/>
                          </a:ln>
                          <a:solidFill>
                            <a:schemeClr val="tx1"/>
                          </a:solidFill>
                          <a:effectLst/>
                          <a:latin typeface="+mn-lt"/>
                          <a:cs typeface="Arial" pitchFamily="34" charset="0"/>
                        </a:rPr>
                        <a:t>            -   </a:t>
                      </a:r>
                      <a:endParaRPr kumimoji="1" lang="en-US" sz="1500" b="0" i="0" u="none" strike="noStrike" cap="none" normalizeH="0" baseline="0" dirty="0">
                        <a:ln>
                          <a:noFill/>
                        </a:ln>
                        <a:solidFill>
                          <a:schemeClr val="tx1"/>
                        </a:solidFill>
                        <a:effectLst/>
                        <a:latin typeface="+mn-lt"/>
                      </a:endParaRPr>
                    </a:p>
                  </a:txBody>
                  <a:tcPr marL="100792" marR="100792" marT="50390" marB="50390" anchor="b"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 latinLnBrk="0" hangingPunct="0">
                        <a:lnSpc>
                          <a:spcPct val="100000"/>
                        </a:lnSpc>
                        <a:spcBef>
                          <a:spcPct val="0"/>
                        </a:spcBef>
                        <a:spcAft>
                          <a:spcPct val="0"/>
                        </a:spcAft>
                        <a:buClrTx/>
                        <a:buSzTx/>
                        <a:buFontTx/>
                        <a:buNone/>
                        <a:tabLst/>
                      </a:pPr>
                      <a:r>
                        <a:rPr kumimoji="1" lang="en-US" sz="1500" b="0" i="0" u="none" strike="noStrike" cap="none" normalizeH="0" baseline="0" dirty="0">
                          <a:ln>
                            <a:noFill/>
                          </a:ln>
                          <a:solidFill>
                            <a:schemeClr val="tx1"/>
                          </a:solidFill>
                          <a:effectLst/>
                          <a:latin typeface="+mn-lt"/>
                          <a:cs typeface="Arial" pitchFamily="34" charset="0"/>
                        </a:rPr>
                        <a:t>      200</a:t>
                      </a:r>
                      <a:endParaRPr kumimoji="1" lang="en-US" sz="1500" b="0" i="0" u="none" strike="noStrike" cap="none" normalizeH="0" baseline="0" dirty="0">
                        <a:ln>
                          <a:noFill/>
                        </a:ln>
                        <a:solidFill>
                          <a:schemeClr val="tx1"/>
                        </a:solidFill>
                        <a:effectLst/>
                        <a:latin typeface="+mn-lt"/>
                      </a:endParaRPr>
                    </a:p>
                  </a:txBody>
                  <a:tcPr marL="100792" marR="100792" marT="50390" marB="50390" anchor="b"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12"/>
                  </a:ext>
                </a:extLst>
              </a:tr>
              <a:tr h="302792">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Tx/>
                        <a:buNone/>
                        <a:tabLst/>
                      </a:pPr>
                      <a:endParaRPr kumimoji="1" lang="en-US" sz="1500" b="0" i="0" u="none" strike="noStrike" cap="none" normalizeH="0" baseline="0">
                        <a:ln>
                          <a:noFill/>
                        </a:ln>
                        <a:solidFill>
                          <a:schemeClr val="tx1"/>
                        </a:solidFill>
                        <a:effectLst/>
                        <a:latin typeface="+mn-lt"/>
                      </a:endParaRPr>
                    </a:p>
                  </a:txBody>
                  <a:tcPr marL="100792" marR="100792" marT="50390" marB="50390" anchor="b"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 latinLnBrk="0" hangingPunct="0">
                        <a:lnSpc>
                          <a:spcPct val="100000"/>
                        </a:lnSpc>
                        <a:spcBef>
                          <a:spcPct val="0"/>
                        </a:spcBef>
                        <a:spcAft>
                          <a:spcPct val="0"/>
                        </a:spcAft>
                        <a:buClrTx/>
                        <a:buSzTx/>
                        <a:buFontTx/>
                        <a:buNone/>
                        <a:tabLst/>
                      </a:pPr>
                      <a:r>
                        <a:rPr kumimoji="1" lang="en-US" sz="1500" b="0" i="0" u="none" strike="noStrike" cap="none" normalizeH="0" baseline="0">
                          <a:ln>
                            <a:noFill/>
                          </a:ln>
                          <a:solidFill>
                            <a:schemeClr val="tx1"/>
                          </a:solidFill>
                          <a:effectLst/>
                          <a:latin typeface="+mn-lt"/>
                          <a:cs typeface="Arial" pitchFamily="34" charset="0"/>
                        </a:rPr>
                        <a:t>Maintenance (IS Department)</a:t>
                      </a:r>
                      <a:endParaRPr kumimoji="1" lang="en-US" sz="1500" b="0" i="0" u="none" strike="noStrike" cap="none" normalizeH="0" baseline="0">
                        <a:ln>
                          <a:noFill/>
                        </a:ln>
                        <a:solidFill>
                          <a:schemeClr val="tx1"/>
                        </a:solidFill>
                        <a:effectLst/>
                        <a:latin typeface="+mn-lt"/>
                      </a:endParaRPr>
                    </a:p>
                  </a:txBody>
                  <a:tcPr marL="100792" marR="100792" marT="50390" marB="50390" anchor="b"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 latinLnBrk="0" hangingPunct="0">
                        <a:lnSpc>
                          <a:spcPct val="100000"/>
                        </a:lnSpc>
                        <a:spcBef>
                          <a:spcPct val="0"/>
                        </a:spcBef>
                        <a:spcAft>
                          <a:spcPct val="0"/>
                        </a:spcAft>
                        <a:buClrTx/>
                        <a:buSzTx/>
                        <a:buFontTx/>
                        <a:buNone/>
                        <a:tabLst/>
                      </a:pPr>
                      <a:r>
                        <a:rPr kumimoji="1" lang="en-US" sz="1500" b="0" i="0" u="none" strike="noStrike" cap="none" normalizeH="0" baseline="0">
                          <a:ln>
                            <a:noFill/>
                          </a:ln>
                          <a:solidFill>
                            <a:schemeClr val="tx1"/>
                          </a:solidFill>
                          <a:effectLst/>
                          <a:latin typeface="+mn-lt"/>
                          <a:cs typeface="Arial" pitchFamily="34" charset="0"/>
                        </a:rPr>
                        <a:t>            -   </a:t>
                      </a:r>
                      <a:endParaRPr kumimoji="1" lang="en-US" sz="1500" b="0" i="0" u="none" strike="noStrike" cap="none" normalizeH="0" baseline="0">
                        <a:ln>
                          <a:noFill/>
                        </a:ln>
                        <a:solidFill>
                          <a:schemeClr val="tx1"/>
                        </a:solidFill>
                        <a:effectLst/>
                        <a:latin typeface="+mn-lt"/>
                      </a:endParaRPr>
                    </a:p>
                  </a:txBody>
                  <a:tcPr marL="100792" marR="100792" marT="50390" marB="50390" anchor="b"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 latinLnBrk="0" hangingPunct="0">
                        <a:lnSpc>
                          <a:spcPct val="100000"/>
                        </a:lnSpc>
                        <a:spcBef>
                          <a:spcPct val="0"/>
                        </a:spcBef>
                        <a:spcAft>
                          <a:spcPct val="0"/>
                        </a:spcAft>
                        <a:buClrTx/>
                        <a:buSzTx/>
                        <a:buFontTx/>
                        <a:buNone/>
                        <a:tabLst/>
                      </a:pPr>
                      <a:r>
                        <a:rPr kumimoji="1" lang="en-US" sz="1500" b="0" i="0" u="none" strike="noStrike" cap="none" normalizeH="0" baseline="0">
                          <a:ln>
                            <a:noFill/>
                          </a:ln>
                          <a:solidFill>
                            <a:schemeClr val="tx1"/>
                          </a:solidFill>
                          <a:effectLst/>
                          <a:latin typeface="+mn-lt"/>
                          <a:cs typeface="Arial" pitchFamily="34" charset="0"/>
                        </a:rPr>
                        <a:t>      233</a:t>
                      </a:r>
                      <a:endParaRPr kumimoji="1" lang="en-US" sz="1500" b="0" i="0" u="none" strike="noStrike" cap="none" normalizeH="0" baseline="0">
                        <a:ln>
                          <a:noFill/>
                        </a:ln>
                        <a:solidFill>
                          <a:schemeClr val="tx1"/>
                        </a:solidFill>
                        <a:effectLst/>
                        <a:latin typeface="+mn-lt"/>
                      </a:endParaRPr>
                    </a:p>
                  </a:txBody>
                  <a:tcPr marL="100792" marR="100792" marT="50390" marB="50390" anchor="b"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 latinLnBrk="0" hangingPunct="0">
                        <a:lnSpc>
                          <a:spcPct val="100000"/>
                        </a:lnSpc>
                        <a:spcBef>
                          <a:spcPct val="0"/>
                        </a:spcBef>
                        <a:spcAft>
                          <a:spcPct val="0"/>
                        </a:spcAft>
                        <a:buClrTx/>
                        <a:buSzTx/>
                        <a:buFontTx/>
                        <a:buNone/>
                        <a:tabLst/>
                      </a:pPr>
                      <a:r>
                        <a:rPr kumimoji="1" lang="en-US" sz="1500" b="0" i="0" u="none" strike="noStrike" cap="none" normalizeH="0" baseline="0">
                          <a:ln>
                            <a:noFill/>
                          </a:ln>
                          <a:solidFill>
                            <a:schemeClr val="tx1"/>
                          </a:solidFill>
                          <a:effectLst/>
                          <a:latin typeface="+mn-lt"/>
                          <a:cs typeface="Arial" pitchFamily="34" charset="0"/>
                        </a:rPr>
                        <a:t>      233</a:t>
                      </a:r>
                      <a:endParaRPr kumimoji="1" lang="en-US" sz="1500" b="0" i="0" u="none" strike="noStrike" cap="none" normalizeH="0" baseline="0">
                        <a:ln>
                          <a:noFill/>
                        </a:ln>
                        <a:solidFill>
                          <a:schemeClr val="tx1"/>
                        </a:solidFill>
                        <a:effectLst/>
                        <a:latin typeface="+mn-lt"/>
                      </a:endParaRPr>
                    </a:p>
                  </a:txBody>
                  <a:tcPr marL="100792" marR="100792" marT="50390" marB="50390" anchor="b"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 latinLnBrk="0" hangingPunct="0">
                        <a:lnSpc>
                          <a:spcPct val="100000"/>
                        </a:lnSpc>
                        <a:spcBef>
                          <a:spcPct val="0"/>
                        </a:spcBef>
                        <a:spcAft>
                          <a:spcPct val="0"/>
                        </a:spcAft>
                        <a:buClrTx/>
                        <a:buSzTx/>
                        <a:buFontTx/>
                        <a:buNone/>
                        <a:tabLst/>
                      </a:pPr>
                      <a:r>
                        <a:rPr kumimoji="1" lang="en-US" sz="1500" b="0" i="0" u="none" strike="noStrike" cap="none" normalizeH="0" baseline="0">
                          <a:ln>
                            <a:noFill/>
                          </a:ln>
                          <a:solidFill>
                            <a:schemeClr val="tx1"/>
                          </a:solidFill>
                          <a:effectLst/>
                          <a:latin typeface="+mn-lt"/>
                          <a:cs typeface="Arial" pitchFamily="34" charset="0"/>
                        </a:rPr>
                        <a:t>      233</a:t>
                      </a:r>
                      <a:endParaRPr kumimoji="1" lang="en-US" sz="1500" b="0" i="0" u="none" strike="noStrike" cap="none" normalizeH="0" baseline="0">
                        <a:ln>
                          <a:noFill/>
                        </a:ln>
                        <a:solidFill>
                          <a:schemeClr val="tx1"/>
                        </a:solidFill>
                        <a:effectLst/>
                        <a:latin typeface="+mn-lt"/>
                      </a:endParaRPr>
                    </a:p>
                  </a:txBody>
                  <a:tcPr marL="100792" marR="100792" marT="50390" marB="50390" anchor="b"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 latinLnBrk="0" hangingPunct="0">
                        <a:lnSpc>
                          <a:spcPct val="100000"/>
                        </a:lnSpc>
                        <a:spcBef>
                          <a:spcPct val="0"/>
                        </a:spcBef>
                        <a:spcAft>
                          <a:spcPct val="0"/>
                        </a:spcAft>
                        <a:buClrTx/>
                        <a:buSzTx/>
                        <a:buFontTx/>
                        <a:buNone/>
                        <a:tabLst/>
                      </a:pPr>
                      <a:r>
                        <a:rPr kumimoji="1" lang="en-US" sz="1500" b="0" i="0" u="none" strike="noStrike" cap="none" normalizeH="0" baseline="0" dirty="0">
                          <a:ln>
                            <a:noFill/>
                          </a:ln>
                          <a:solidFill>
                            <a:schemeClr val="tx1"/>
                          </a:solidFill>
                          <a:effectLst/>
                          <a:latin typeface="+mn-lt"/>
                          <a:cs typeface="Arial" pitchFamily="34" charset="0"/>
                        </a:rPr>
                        <a:t>      233</a:t>
                      </a:r>
                      <a:endParaRPr kumimoji="1" lang="en-US" sz="1500" b="0" i="0" u="none" strike="noStrike" cap="none" normalizeH="0" baseline="0" dirty="0">
                        <a:ln>
                          <a:noFill/>
                        </a:ln>
                        <a:solidFill>
                          <a:schemeClr val="tx1"/>
                        </a:solidFill>
                        <a:effectLst/>
                        <a:latin typeface="+mn-lt"/>
                      </a:endParaRPr>
                    </a:p>
                  </a:txBody>
                  <a:tcPr marL="100792" marR="100792" marT="50390" marB="50390" anchor="b"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 latinLnBrk="0" hangingPunct="0">
                        <a:lnSpc>
                          <a:spcPct val="100000"/>
                        </a:lnSpc>
                        <a:spcBef>
                          <a:spcPct val="0"/>
                        </a:spcBef>
                        <a:spcAft>
                          <a:spcPct val="0"/>
                        </a:spcAft>
                        <a:buClrTx/>
                        <a:buSzTx/>
                        <a:buFontTx/>
                        <a:buNone/>
                        <a:tabLst/>
                      </a:pPr>
                      <a:r>
                        <a:rPr kumimoji="1" lang="en-US" sz="1500" b="0" i="0" u="none" strike="noStrike" cap="none" normalizeH="0" baseline="0">
                          <a:ln>
                            <a:noFill/>
                          </a:ln>
                          <a:solidFill>
                            <a:schemeClr val="tx1"/>
                          </a:solidFill>
                          <a:effectLst/>
                          <a:latin typeface="+mn-lt"/>
                          <a:cs typeface="Arial" pitchFamily="34" charset="0"/>
                        </a:rPr>
                        <a:t>      932</a:t>
                      </a:r>
                      <a:endParaRPr kumimoji="1" lang="en-US" sz="1500" b="0" i="0" u="none" strike="noStrike" cap="none" normalizeH="0" baseline="0">
                        <a:ln>
                          <a:noFill/>
                        </a:ln>
                        <a:solidFill>
                          <a:schemeClr val="tx1"/>
                        </a:solidFill>
                        <a:effectLst/>
                        <a:latin typeface="+mn-lt"/>
                      </a:endParaRPr>
                    </a:p>
                  </a:txBody>
                  <a:tcPr marL="100792" marR="100792" marT="50390" marB="50390" anchor="b"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13"/>
                  </a:ext>
                </a:extLst>
              </a:tr>
              <a:tr h="302792">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Tx/>
                        <a:buNone/>
                        <a:tabLst/>
                      </a:pPr>
                      <a:endParaRPr kumimoji="1" lang="en-US" sz="1500" b="0" i="0" u="none" strike="noStrike" cap="none" normalizeH="0" baseline="0">
                        <a:ln>
                          <a:noFill/>
                        </a:ln>
                        <a:solidFill>
                          <a:schemeClr val="tx1"/>
                        </a:solidFill>
                        <a:effectLst/>
                        <a:latin typeface="+mn-lt"/>
                      </a:endParaRPr>
                    </a:p>
                  </a:txBody>
                  <a:tcPr marL="100792" marR="100792" marT="50390" marB="50390" anchor="b"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 latinLnBrk="0" hangingPunct="0">
                        <a:lnSpc>
                          <a:spcPct val="100000"/>
                        </a:lnSpc>
                        <a:spcBef>
                          <a:spcPct val="0"/>
                        </a:spcBef>
                        <a:spcAft>
                          <a:spcPct val="0"/>
                        </a:spcAft>
                        <a:buClrTx/>
                        <a:buSzTx/>
                        <a:buFontTx/>
                        <a:buNone/>
                        <a:tabLst/>
                      </a:pPr>
                      <a:r>
                        <a:rPr kumimoji="1" lang="en-US" sz="1500" b="0" i="0" u="none" strike="noStrike" cap="none" normalizeH="0" baseline="0">
                          <a:ln>
                            <a:noFill/>
                          </a:ln>
                          <a:solidFill>
                            <a:schemeClr val="tx1"/>
                          </a:solidFill>
                          <a:effectLst/>
                          <a:latin typeface="+mn-lt"/>
                          <a:cs typeface="Arial" pitchFamily="34" charset="0"/>
                        </a:rPr>
                        <a:t>Total Costs</a:t>
                      </a:r>
                      <a:endParaRPr kumimoji="1" lang="en-US" sz="1500" b="0" i="0" u="none" strike="noStrike" cap="none" normalizeH="0" baseline="0">
                        <a:ln>
                          <a:noFill/>
                        </a:ln>
                        <a:solidFill>
                          <a:schemeClr val="tx1"/>
                        </a:solidFill>
                        <a:effectLst/>
                        <a:latin typeface="+mn-lt"/>
                      </a:endParaRPr>
                    </a:p>
                  </a:txBody>
                  <a:tcPr marL="100792" marR="100792" marT="50390" marB="50390" anchor="b"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 latinLnBrk="0" hangingPunct="0">
                        <a:lnSpc>
                          <a:spcPct val="100000"/>
                        </a:lnSpc>
                        <a:spcBef>
                          <a:spcPct val="0"/>
                        </a:spcBef>
                        <a:spcAft>
                          <a:spcPct val="0"/>
                        </a:spcAft>
                        <a:buClrTx/>
                        <a:buSzTx/>
                        <a:buFontTx/>
                        <a:buNone/>
                        <a:tabLst/>
                      </a:pPr>
                      <a:r>
                        <a:rPr kumimoji="1" lang="en-US" sz="1500" b="0" i="0" u="none" strike="noStrike" cap="none" normalizeH="0" baseline="0">
                          <a:ln>
                            <a:noFill/>
                          </a:ln>
                          <a:solidFill>
                            <a:schemeClr val="tx1"/>
                          </a:solidFill>
                          <a:effectLst/>
                          <a:latin typeface="+mn-lt"/>
                          <a:cs typeface="Arial" pitchFamily="34" charset="0"/>
                        </a:rPr>
                        <a:t>   5,334</a:t>
                      </a:r>
                      <a:endParaRPr kumimoji="1" lang="en-US" sz="1500" b="0" i="0" u="none" strike="noStrike" cap="none" normalizeH="0" baseline="0">
                        <a:ln>
                          <a:noFill/>
                        </a:ln>
                        <a:solidFill>
                          <a:schemeClr val="tx1"/>
                        </a:solidFill>
                        <a:effectLst/>
                        <a:latin typeface="+mn-lt"/>
                      </a:endParaRPr>
                    </a:p>
                  </a:txBody>
                  <a:tcPr marL="100792" marR="100792" marT="50390" marB="50390" anchor="b"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 latinLnBrk="0" hangingPunct="0">
                        <a:lnSpc>
                          <a:spcPct val="100000"/>
                        </a:lnSpc>
                        <a:spcBef>
                          <a:spcPct val="0"/>
                        </a:spcBef>
                        <a:spcAft>
                          <a:spcPct val="0"/>
                        </a:spcAft>
                        <a:buClrTx/>
                        <a:buSzTx/>
                        <a:buFontTx/>
                        <a:buNone/>
                        <a:tabLst/>
                      </a:pPr>
                      <a:r>
                        <a:rPr kumimoji="1" lang="en-US" sz="1500" b="0" i="0" u="none" strike="noStrike" cap="none" normalizeH="0" baseline="0">
                          <a:ln>
                            <a:noFill/>
                          </a:ln>
                          <a:solidFill>
                            <a:schemeClr val="tx1"/>
                          </a:solidFill>
                          <a:effectLst/>
                          <a:latin typeface="+mn-lt"/>
                          <a:cs typeface="Arial" pitchFamily="34" charset="0"/>
                        </a:rPr>
                        <a:t>   3,588</a:t>
                      </a:r>
                      <a:endParaRPr kumimoji="1" lang="en-US" sz="1500" b="0" i="0" u="none" strike="noStrike" cap="none" normalizeH="0" baseline="0">
                        <a:ln>
                          <a:noFill/>
                        </a:ln>
                        <a:solidFill>
                          <a:schemeClr val="tx1"/>
                        </a:solidFill>
                        <a:effectLst/>
                        <a:latin typeface="+mn-lt"/>
                      </a:endParaRPr>
                    </a:p>
                  </a:txBody>
                  <a:tcPr marL="100792" marR="100792" marT="50390" marB="50390" anchor="b"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 latinLnBrk="0" hangingPunct="0">
                        <a:lnSpc>
                          <a:spcPct val="100000"/>
                        </a:lnSpc>
                        <a:spcBef>
                          <a:spcPct val="0"/>
                        </a:spcBef>
                        <a:spcAft>
                          <a:spcPct val="0"/>
                        </a:spcAft>
                        <a:buClrTx/>
                        <a:buSzTx/>
                        <a:buFontTx/>
                        <a:buNone/>
                        <a:tabLst/>
                      </a:pPr>
                      <a:r>
                        <a:rPr kumimoji="1" lang="en-US" sz="1500" b="0" i="0" u="none" strike="noStrike" cap="none" normalizeH="0" baseline="0">
                          <a:ln>
                            <a:noFill/>
                          </a:ln>
                          <a:solidFill>
                            <a:schemeClr val="tx1"/>
                          </a:solidFill>
                          <a:effectLst/>
                          <a:latin typeface="+mn-lt"/>
                          <a:cs typeface="Arial" pitchFamily="34" charset="0"/>
                        </a:rPr>
                        <a:t>   3,588</a:t>
                      </a:r>
                      <a:endParaRPr kumimoji="1" lang="en-US" sz="1500" b="0" i="0" u="none" strike="noStrike" cap="none" normalizeH="0" baseline="0">
                        <a:ln>
                          <a:noFill/>
                        </a:ln>
                        <a:solidFill>
                          <a:schemeClr val="tx1"/>
                        </a:solidFill>
                        <a:effectLst/>
                        <a:latin typeface="+mn-lt"/>
                      </a:endParaRPr>
                    </a:p>
                  </a:txBody>
                  <a:tcPr marL="100792" marR="100792" marT="50390" marB="50390" anchor="b"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 latinLnBrk="0" hangingPunct="0">
                        <a:lnSpc>
                          <a:spcPct val="100000"/>
                        </a:lnSpc>
                        <a:spcBef>
                          <a:spcPct val="0"/>
                        </a:spcBef>
                        <a:spcAft>
                          <a:spcPct val="0"/>
                        </a:spcAft>
                        <a:buClrTx/>
                        <a:buSzTx/>
                        <a:buFontTx/>
                        <a:buNone/>
                        <a:tabLst/>
                      </a:pPr>
                      <a:r>
                        <a:rPr kumimoji="1" lang="en-US" sz="1500" b="0" i="0" u="none" strike="noStrike" cap="none" normalizeH="0" baseline="0">
                          <a:ln>
                            <a:noFill/>
                          </a:ln>
                          <a:solidFill>
                            <a:schemeClr val="tx1"/>
                          </a:solidFill>
                          <a:effectLst/>
                          <a:latin typeface="+mn-lt"/>
                          <a:cs typeface="Arial" pitchFamily="34" charset="0"/>
                        </a:rPr>
                        <a:t>   3,588</a:t>
                      </a:r>
                      <a:endParaRPr kumimoji="1" lang="en-US" sz="1500" b="0" i="0" u="none" strike="noStrike" cap="none" normalizeH="0" baseline="0">
                        <a:ln>
                          <a:noFill/>
                        </a:ln>
                        <a:solidFill>
                          <a:schemeClr val="tx1"/>
                        </a:solidFill>
                        <a:effectLst/>
                        <a:latin typeface="+mn-lt"/>
                      </a:endParaRPr>
                    </a:p>
                  </a:txBody>
                  <a:tcPr marL="100792" marR="100792" marT="50390" marB="50390" anchor="b"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 latinLnBrk="0" hangingPunct="0">
                        <a:lnSpc>
                          <a:spcPct val="100000"/>
                        </a:lnSpc>
                        <a:spcBef>
                          <a:spcPct val="0"/>
                        </a:spcBef>
                        <a:spcAft>
                          <a:spcPct val="0"/>
                        </a:spcAft>
                        <a:buClrTx/>
                        <a:buSzTx/>
                        <a:buFontTx/>
                        <a:buNone/>
                        <a:tabLst/>
                      </a:pPr>
                      <a:r>
                        <a:rPr kumimoji="1" lang="en-US" sz="1500" b="0" i="0" u="none" strike="noStrike" cap="none" normalizeH="0" baseline="0" dirty="0">
                          <a:ln>
                            <a:noFill/>
                          </a:ln>
                          <a:solidFill>
                            <a:schemeClr val="tx1"/>
                          </a:solidFill>
                          <a:effectLst/>
                          <a:latin typeface="+mn-lt"/>
                          <a:cs typeface="Arial" pitchFamily="34" charset="0"/>
                        </a:rPr>
                        <a:t>   3,588</a:t>
                      </a:r>
                      <a:endParaRPr kumimoji="1" lang="en-US" sz="1500" b="0" i="0" u="none" strike="noStrike" cap="none" normalizeH="0" baseline="0" dirty="0">
                        <a:ln>
                          <a:noFill/>
                        </a:ln>
                        <a:solidFill>
                          <a:schemeClr val="tx1"/>
                        </a:solidFill>
                        <a:effectLst/>
                        <a:latin typeface="+mn-lt"/>
                      </a:endParaRPr>
                    </a:p>
                  </a:txBody>
                  <a:tcPr marL="100792" marR="100792" marT="50390" marB="50390" anchor="b"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 latinLnBrk="0" hangingPunct="0">
                        <a:lnSpc>
                          <a:spcPct val="100000"/>
                        </a:lnSpc>
                        <a:spcBef>
                          <a:spcPct val="0"/>
                        </a:spcBef>
                        <a:spcAft>
                          <a:spcPct val="0"/>
                        </a:spcAft>
                        <a:buClrTx/>
                        <a:buSzTx/>
                        <a:buFontTx/>
                        <a:buNone/>
                        <a:tabLst/>
                      </a:pPr>
                      <a:r>
                        <a:rPr kumimoji="1" lang="en-US" sz="1500" b="0" i="0" u="none" strike="noStrike" cap="none" normalizeH="0" baseline="0">
                          <a:ln>
                            <a:noFill/>
                          </a:ln>
                          <a:solidFill>
                            <a:schemeClr val="tx1"/>
                          </a:solidFill>
                          <a:effectLst/>
                          <a:latin typeface="+mn-lt"/>
                          <a:cs typeface="Arial" pitchFamily="34" charset="0"/>
                        </a:rPr>
                        <a:t> 19,687</a:t>
                      </a:r>
                      <a:endParaRPr kumimoji="1" lang="en-US" sz="1500" b="0" i="0" u="none" strike="noStrike" cap="none" normalizeH="0" baseline="0">
                        <a:ln>
                          <a:noFill/>
                        </a:ln>
                        <a:solidFill>
                          <a:schemeClr val="tx1"/>
                        </a:solidFill>
                        <a:effectLst/>
                        <a:latin typeface="+mn-lt"/>
                      </a:endParaRPr>
                    </a:p>
                  </a:txBody>
                  <a:tcPr marL="100792" marR="100792" marT="50390" marB="50390" anchor="b"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14"/>
                  </a:ext>
                </a:extLst>
              </a:tr>
              <a:tr h="302792">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Tx/>
                        <a:buNone/>
                        <a:tabLst/>
                      </a:pPr>
                      <a:endParaRPr kumimoji="1" lang="en-US" sz="1500" b="0" i="0" u="none" strike="noStrike" cap="none" normalizeH="0" baseline="0">
                        <a:ln>
                          <a:noFill/>
                        </a:ln>
                        <a:solidFill>
                          <a:schemeClr val="tx1"/>
                        </a:solidFill>
                        <a:effectLst/>
                        <a:latin typeface="+mn-lt"/>
                      </a:endParaRPr>
                    </a:p>
                  </a:txBody>
                  <a:tcPr marL="100792" marR="100792" marT="50390" marB="50390" anchor="b"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 latinLnBrk="0" hangingPunct="0">
                        <a:lnSpc>
                          <a:spcPct val="100000"/>
                        </a:lnSpc>
                        <a:spcBef>
                          <a:spcPct val="0"/>
                        </a:spcBef>
                        <a:spcAft>
                          <a:spcPct val="0"/>
                        </a:spcAft>
                        <a:buClrTx/>
                        <a:buSzTx/>
                        <a:buFontTx/>
                        <a:buNone/>
                        <a:tabLst/>
                      </a:pPr>
                      <a:r>
                        <a:rPr kumimoji="1" lang="en-US" sz="1500" b="0" i="0" u="none" strike="noStrike" cap="none" normalizeH="0" baseline="0">
                          <a:ln>
                            <a:noFill/>
                          </a:ln>
                          <a:solidFill>
                            <a:schemeClr val="tx1"/>
                          </a:solidFill>
                          <a:effectLst/>
                          <a:latin typeface="+mn-lt"/>
                          <a:cs typeface="Arial" pitchFamily="34" charset="0"/>
                        </a:rPr>
                        <a:t>Total Savings</a:t>
                      </a:r>
                      <a:endParaRPr kumimoji="1" lang="en-US" sz="1500" b="0" i="0" u="none" strike="noStrike" cap="none" normalizeH="0" baseline="0">
                        <a:ln>
                          <a:noFill/>
                        </a:ln>
                        <a:solidFill>
                          <a:schemeClr val="tx1"/>
                        </a:solidFill>
                        <a:effectLst/>
                        <a:latin typeface="+mn-lt"/>
                      </a:endParaRPr>
                    </a:p>
                  </a:txBody>
                  <a:tcPr marL="100792" marR="100792" marT="50390" marB="50390" anchor="b"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 latinLnBrk="0" hangingPunct="0">
                        <a:lnSpc>
                          <a:spcPct val="100000"/>
                        </a:lnSpc>
                        <a:spcBef>
                          <a:spcPct val="0"/>
                        </a:spcBef>
                        <a:spcAft>
                          <a:spcPct val="0"/>
                        </a:spcAft>
                        <a:buClrTx/>
                        <a:buSzTx/>
                        <a:buFontTx/>
                        <a:buNone/>
                        <a:tabLst/>
                      </a:pPr>
                      <a:r>
                        <a:rPr kumimoji="1" lang="en-US" sz="1500" b="0" i="0" u="none" strike="noStrike" cap="none" normalizeH="0" baseline="0">
                          <a:ln>
                            <a:noFill/>
                          </a:ln>
                          <a:solidFill>
                            <a:schemeClr val="tx1"/>
                          </a:solidFill>
                          <a:effectLst/>
                          <a:latin typeface="+mn-lt"/>
                          <a:cs typeface="Arial" pitchFamily="34" charset="0"/>
                        </a:rPr>
                        <a:t>  (4,084)</a:t>
                      </a:r>
                      <a:endParaRPr kumimoji="1" lang="en-US" sz="1500" b="0" i="0" u="none" strike="noStrike" cap="none" normalizeH="0" baseline="0">
                        <a:ln>
                          <a:noFill/>
                        </a:ln>
                        <a:solidFill>
                          <a:schemeClr val="tx1"/>
                        </a:solidFill>
                        <a:effectLst/>
                        <a:latin typeface="+mn-lt"/>
                      </a:endParaRPr>
                    </a:p>
                  </a:txBody>
                  <a:tcPr marL="100792" marR="100792" marT="50390" marB="50390" anchor="b"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 latinLnBrk="0" hangingPunct="0">
                        <a:lnSpc>
                          <a:spcPct val="100000"/>
                        </a:lnSpc>
                        <a:spcBef>
                          <a:spcPct val="0"/>
                        </a:spcBef>
                        <a:spcAft>
                          <a:spcPct val="0"/>
                        </a:spcAft>
                        <a:buClrTx/>
                        <a:buSzTx/>
                        <a:buFontTx/>
                        <a:buNone/>
                        <a:tabLst/>
                      </a:pPr>
                      <a:r>
                        <a:rPr kumimoji="1" lang="en-US" sz="1500" b="0" i="0" u="none" strike="noStrike" cap="none" normalizeH="0" baseline="0">
                          <a:ln>
                            <a:noFill/>
                          </a:ln>
                          <a:solidFill>
                            <a:schemeClr val="tx1"/>
                          </a:solidFill>
                          <a:effectLst/>
                          <a:latin typeface="+mn-lt"/>
                          <a:cs typeface="Arial" pitchFamily="34" charset="0"/>
                        </a:rPr>
                        <a:t> 16,443</a:t>
                      </a:r>
                      <a:endParaRPr kumimoji="1" lang="en-US" sz="1500" b="0" i="0" u="none" strike="noStrike" cap="none" normalizeH="0" baseline="0">
                        <a:ln>
                          <a:noFill/>
                        </a:ln>
                        <a:solidFill>
                          <a:schemeClr val="tx1"/>
                        </a:solidFill>
                        <a:effectLst/>
                        <a:latin typeface="+mn-lt"/>
                      </a:endParaRPr>
                    </a:p>
                  </a:txBody>
                  <a:tcPr marL="100792" marR="100792" marT="50390" marB="50390" anchor="b"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 latinLnBrk="0" hangingPunct="0">
                        <a:lnSpc>
                          <a:spcPct val="100000"/>
                        </a:lnSpc>
                        <a:spcBef>
                          <a:spcPct val="0"/>
                        </a:spcBef>
                        <a:spcAft>
                          <a:spcPct val="0"/>
                        </a:spcAft>
                        <a:buClrTx/>
                        <a:buSzTx/>
                        <a:buFontTx/>
                        <a:buNone/>
                        <a:tabLst/>
                      </a:pPr>
                      <a:r>
                        <a:rPr kumimoji="1" lang="en-US" sz="1500" b="0" i="0" u="none" strike="noStrike" cap="none" normalizeH="0" baseline="0">
                          <a:ln>
                            <a:noFill/>
                          </a:ln>
                          <a:solidFill>
                            <a:schemeClr val="tx1"/>
                          </a:solidFill>
                          <a:effectLst/>
                          <a:latin typeface="+mn-lt"/>
                          <a:cs typeface="Arial" pitchFamily="34" charset="0"/>
                        </a:rPr>
                        <a:t> 16,443</a:t>
                      </a:r>
                      <a:endParaRPr kumimoji="1" lang="en-US" sz="1500" b="0" i="0" u="none" strike="noStrike" cap="none" normalizeH="0" baseline="0">
                        <a:ln>
                          <a:noFill/>
                        </a:ln>
                        <a:solidFill>
                          <a:schemeClr val="tx1"/>
                        </a:solidFill>
                        <a:effectLst/>
                        <a:latin typeface="+mn-lt"/>
                      </a:endParaRPr>
                    </a:p>
                  </a:txBody>
                  <a:tcPr marL="100792" marR="100792" marT="50390" marB="50390" anchor="b"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 latinLnBrk="0" hangingPunct="0">
                        <a:lnSpc>
                          <a:spcPct val="100000"/>
                        </a:lnSpc>
                        <a:spcBef>
                          <a:spcPct val="0"/>
                        </a:spcBef>
                        <a:spcAft>
                          <a:spcPct val="0"/>
                        </a:spcAft>
                        <a:buClrTx/>
                        <a:buSzTx/>
                        <a:buFontTx/>
                        <a:buNone/>
                        <a:tabLst/>
                      </a:pPr>
                      <a:r>
                        <a:rPr kumimoji="1" lang="en-US" sz="1500" b="0" i="0" u="none" strike="noStrike" cap="none" normalizeH="0" baseline="0">
                          <a:ln>
                            <a:noFill/>
                          </a:ln>
                          <a:solidFill>
                            <a:schemeClr val="tx1"/>
                          </a:solidFill>
                          <a:effectLst/>
                          <a:latin typeface="+mn-lt"/>
                          <a:cs typeface="Arial" pitchFamily="34" charset="0"/>
                        </a:rPr>
                        <a:t> 16,443</a:t>
                      </a:r>
                      <a:endParaRPr kumimoji="1" lang="en-US" sz="1500" b="0" i="0" u="none" strike="noStrike" cap="none" normalizeH="0" baseline="0">
                        <a:ln>
                          <a:noFill/>
                        </a:ln>
                        <a:solidFill>
                          <a:schemeClr val="tx1"/>
                        </a:solidFill>
                        <a:effectLst/>
                        <a:latin typeface="+mn-lt"/>
                      </a:endParaRPr>
                    </a:p>
                  </a:txBody>
                  <a:tcPr marL="100792" marR="100792" marT="50390" marB="50390" anchor="b"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 latinLnBrk="0" hangingPunct="0">
                        <a:lnSpc>
                          <a:spcPct val="100000"/>
                        </a:lnSpc>
                        <a:spcBef>
                          <a:spcPct val="0"/>
                        </a:spcBef>
                        <a:spcAft>
                          <a:spcPct val="0"/>
                        </a:spcAft>
                        <a:buClrTx/>
                        <a:buSzTx/>
                        <a:buFontTx/>
                        <a:buNone/>
                        <a:tabLst/>
                      </a:pPr>
                      <a:r>
                        <a:rPr kumimoji="1" lang="en-US" sz="1500" b="0" i="0" u="none" strike="noStrike" cap="none" normalizeH="0" baseline="0" dirty="0">
                          <a:ln>
                            <a:noFill/>
                          </a:ln>
                          <a:solidFill>
                            <a:schemeClr val="tx1"/>
                          </a:solidFill>
                          <a:effectLst/>
                          <a:latin typeface="+mn-lt"/>
                          <a:cs typeface="Arial" pitchFamily="34" charset="0"/>
                        </a:rPr>
                        <a:t> 16,443</a:t>
                      </a:r>
                      <a:endParaRPr kumimoji="1" lang="en-US" sz="1500" b="0" i="0" u="none" strike="noStrike" cap="none" normalizeH="0" baseline="0" dirty="0">
                        <a:ln>
                          <a:noFill/>
                        </a:ln>
                        <a:solidFill>
                          <a:schemeClr val="tx1"/>
                        </a:solidFill>
                        <a:effectLst/>
                        <a:latin typeface="+mn-lt"/>
                      </a:endParaRPr>
                    </a:p>
                  </a:txBody>
                  <a:tcPr marL="100792" marR="100792" marT="50390" marB="50390" anchor="b"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 latinLnBrk="0" hangingPunct="0">
                        <a:lnSpc>
                          <a:spcPct val="100000"/>
                        </a:lnSpc>
                        <a:spcBef>
                          <a:spcPct val="0"/>
                        </a:spcBef>
                        <a:spcAft>
                          <a:spcPct val="0"/>
                        </a:spcAft>
                        <a:buClrTx/>
                        <a:buSzTx/>
                        <a:buFontTx/>
                        <a:buNone/>
                        <a:tabLst/>
                      </a:pPr>
                      <a:r>
                        <a:rPr kumimoji="1" lang="en-US" sz="1500" b="0" i="0" u="none" strike="noStrike" cap="none" normalizeH="0" baseline="0">
                          <a:ln>
                            <a:noFill/>
                          </a:ln>
                          <a:solidFill>
                            <a:schemeClr val="tx1"/>
                          </a:solidFill>
                          <a:effectLst/>
                          <a:latin typeface="+mn-lt"/>
                          <a:cs typeface="Arial" pitchFamily="34" charset="0"/>
                        </a:rPr>
                        <a:t> 61,690</a:t>
                      </a:r>
                      <a:endParaRPr kumimoji="1" lang="en-US" sz="1500" b="0" i="0" u="none" strike="noStrike" cap="none" normalizeH="0" baseline="0">
                        <a:ln>
                          <a:noFill/>
                        </a:ln>
                        <a:solidFill>
                          <a:schemeClr val="tx1"/>
                        </a:solidFill>
                        <a:effectLst/>
                        <a:latin typeface="+mn-lt"/>
                      </a:endParaRPr>
                    </a:p>
                  </a:txBody>
                  <a:tcPr marL="100792" marR="100792" marT="50390" marB="50390" anchor="b"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15"/>
                  </a:ext>
                </a:extLst>
              </a:tr>
              <a:tr h="176625">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Tx/>
                        <a:buNone/>
                        <a:tabLst/>
                      </a:pPr>
                      <a:endParaRPr kumimoji="1" lang="en-US" sz="1500" b="0" i="0" u="none" strike="noStrike" cap="none" normalizeH="0" baseline="0">
                        <a:ln>
                          <a:noFill/>
                        </a:ln>
                        <a:solidFill>
                          <a:schemeClr val="tx1"/>
                        </a:solidFill>
                        <a:effectLst/>
                        <a:latin typeface="+mn-lt"/>
                      </a:endParaRPr>
                    </a:p>
                  </a:txBody>
                  <a:tcPr marL="100792" marR="100792" marT="50390" marB="50390" anchor="b"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 latinLnBrk="0" hangingPunct="0">
                        <a:lnSpc>
                          <a:spcPct val="100000"/>
                        </a:lnSpc>
                        <a:spcBef>
                          <a:spcPct val="0"/>
                        </a:spcBef>
                        <a:spcAft>
                          <a:spcPct val="0"/>
                        </a:spcAft>
                        <a:buClrTx/>
                        <a:buSzTx/>
                        <a:buFontTx/>
                        <a:buNone/>
                        <a:tabLst/>
                      </a:pPr>
                      <a:r>
                        <a:rPr kumimoji="1" lang="en-US" sz="1500" b="0" i="0" u="none" strike="noStrike" cap="none" normalizeH="0" baseline="0">
                          <a:ln>
                            <a:noFill/>
                          </a:ln>
                          <a:solidFill>
                            <a:schemeClr val="tx1"/>
                          </a:solidFill>
                          <a:effectLst/>
                          <a:latin typeface="+mn-lt"/>
                          <a:cs typeface="Arial" pitchFamily="34" charset="0"/>
                        </a:rPr>
                        <a:t>Internal Rate of Return</a:t>
                      </a:r>
                      <a:endParaRPr kumimoji="1" lang="en-US" sz="1500" b="0" i="0" u="none" strike="noStrike" cap="none" normalizeH="0" baseline="0">
                        <a:ln>
                          <a:noFill/>
                        </a:ln>
                        <a:solidFill>
                          <a:schemeClr val="tx1"/>
                        </a:solidFill>
                        <a:effectLst/>
                        <a:latin typeface="+mn-lt"/>
                      </a:endParaRPr>
                    </a:p>
                  </a:txBody>
                  <a:tcPr marL="100792" marR="100792" marT="50390" marB="50390" anchor="b"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r" defTabSz="914400" rtl="0" eaLnBrk="0" fontAlgn="b" latinLnBrk="0" hangingPunct="0">
                        <a:lnSpc>
                          <a:spcPct val="100000"/>
                        </a:lnSpc>
                        <a:spcBef>
                          <a:spcPct val="0"/>
                        </a:spcBef>
                        <a:spcAft>
                          <a:spcPct val="0"/>
                        </a:spcAft>
                        <a:buClrTx/>
                        <a:buSzTx/>
                        <a:buFontTx/>
                        <a:buNone/>
                        <a:tabLst/>
                      </a:pPr>
                      <a:r>
                        <a:rPr kumimoji="1" lang="en-US" sz="1500" b="0" i="0" u="none" strike="noStrike" cap="none" normalizeH="0" baseline="0">
                          <a:ln>
                            <a:noFill/>
                          </a:ln>
                          <a:solidFill>
                            <a:schemeClr val="tx1"/>
                          </a:solidFill>
                          <a:effectLst/>
                          <a:latin typeface="+mn-lt"/>
                          <a:cs typeface="Arial" pitchFamily="34" charset="0"/>
                        </a:rPr>
                        <a:t>402%</a:t>
                      </a:r>
                      <a:endParaRPr kumimoji="1" lang="en-US" sz="1500" b="0" i="0" u="none" strike="noStrike" cap="none" normalizeH="0" baseline="0">
                        <a:ln>
                          <a:noFill/>
                        </a:ln>
                        <a:solidFill>
                          <a:schemeClr val="tx1"/>
                        </a:solidFill>
                        <a:effectLst/>
                        <a:latin typeface="+mn-lt"/>
                      </a:endParaRPr>
                    </a:p>
                  </a:txBody>
                  <a:tcPr marL="100792" marR="100792" marT="50390" marB="50390" anchor="b"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Tx/>
                        <a:buNone/>
                        <a:tabLst/>
                      </a:pPr>
                      <a:endParaRPr kumimoji="1" lang="en-US" sz="1500" b="0" i="0" u="none" strike="noStrike" cap="none" normalizeH="0" baseline="0">
                        <a:ln>
                          <a:noFill/>
                        </a:ln>
                        <a:solidFill>
                          <a:schemeClr val="tx1"/>
                        </a:solidFill>
                        <a:effectLst/>
                        <a:latin typeface="+mn-lt"/>
                      </a:endParaRPr>
                    </a:p>
                  </a:txBody>
                  <a:tcPr marL="100792" marR="100792" marT="50390" marB="50390" anchor="b"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Tx/>
                        <a:buNone/>
                        <a:tabLst/>
                      </a:pPr>
                      <a:endParaRPr kumimoji="1" lang="en-US" sz="1500" b="0" i="0" u="none" strike="noStrike" cap="none" normalizeH="0" baseline="0">
                        <a:ln>
                          <a:noFill/>
                        </a:ln>
                        <a:solidFill>
                          <a:schemeClr val="tx1"/>
                        </a:solidFill>
                        <a:effectLst/>
                        <a:latin typeface="+mn-lt"/>
                      </a:endParaRPr>
                    </a:p>
                  </a:txBody>
                  <a:tcPr marL="100792" marR="100792" marT="50390" marB="5039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Tx/>
                        <a:buNone/>
                        <a:tabLst/>
                      </a:pPr>
                      <a:endParaRPr kumimoji="1" lang="en-US" sz="1500" b="0" i="0" u="none" strike="noStrike" cap="none" normalizeH="0" baseline="0">
                        <a:ln>
                          <a:noFill/>
                        </a:ln>
                        <a:solidFill>
                          <a:schemeClr val="tx1"/>
                        </a:solidFill>
                        <a:effectLst/>
                        <a:latin typeface="+mn-lt"/>
                      </a:endParaRPr>
                    </a:p>
                  </a:txBody>
                  <a:tcPr marL="100792" marR="100792" marT="50390" marB="5039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Tx/>
                        <a:buNone/>
                        <a:tabLst/>
                      </a:pPr>
                      <a:endParaRPr kumimoji="1" lang="en-US" sz="1500" b="0" i="0" u="none" strike="noStrike" cap="none" normalizeH="0" baseline="0" dirty="0">
                        <a:ln>
                          <a:noFill/>
                        </a:ln>
                        <a:solidFill>
                          <a:schemeClr val="tx1"/>
                        </a:solidFill>
                        <a:effectLst/>
                        <a:latin typeface="+mn-lt"/>
                      </a:endParaRPr>
                    </a:p>
                  </a:txBody>
                  <a:tcPr marL="100792" marR="100792" marT="50390" marB="5039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Tx/>
                        <a:buNone/>
                        <a:tabLst/>
                      </a:pPr>
                      <a:endParaRPr kumimoji="1" lang="en-US" sz="1500" b="0" i="0" u="none" strike="noStrike" cap="none" normalizeH="0" baseline="0" dirty="0">
                        <a:ln>
                          <a:noFill/>
                        </a:ln>
                        <a:solidFill>
                          <a:schemeClr val="tx1"/>
                        </a:solidFill>
                        <a:effectLst/>
                        <a:latin typeface="+mn-lt"/>
                      </a:endParaRPr>
                    </a:p>
                  </a:txBody>
                  <a:tcPr marL="100792" marR="100792" marT="50390" marB="5039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16"/>
                  </a:ext>
                </a:extLst>
              </a:tr>
              <a:tr h="302792">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Tx/>
                        <a:buNone/>
                        <a:tabLst/>
                      </a:pPr>
                      <a:endParaRPr kumimoji="1" lang="en-US" sz="1500" b="0" i="0" u="none" strike="noStrike" cap="none" normalizeH="0" baseline="0">
                        <a:ln>
                          <a:noFill/>
                        </a:ln>
                        <a:solidFill>
                          <a:schemeClr val="tx1"/>
                        </a:solidFill>
                        <a:effectLst/>
                        <a:latin typeface="+mn-lt"/>
                      </a:endParaRPr>
                    </a:p>
                  </a:txBody>
                  <a:tcPr marL="100792" marR="100792" marT="50390" marB="50390" anchor="b"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 latinLnBrk="0" hangingPunct="0">
                        <a:lnSpc>
                          <a:spcPct val="100000"/>
                        </a:lnSpc>
                        <a:spcBef>
                          <a:spcPct val="0"/>
                        </a:spcBef>
                        <a:spcAft>
                          <a:spcPct val="0"/>
                        </a:spcAft>
                        <a:buClrTx/>
                        <a:buSzTx/>
                        <a:buFontTx/>
                        <a:buNone/>
                        <a:tabLst/>
                      </a:pPr>
                      <a:r>
                        <a:rPr kumimoji="1" lang="en-US" sz="1500" b="0" i="0" u="none" strike="noStrike" cap="none" normalizeH="0" baseline="0">
                          <a:ln>
                            <a:noFill/>
                          </a:ln>
                          <a:solidFill>
                            <a:schemeClr val="tx1"/>
                          </a:solidFill>
                          <a:effectLst/>
                          <a:latin typeface="+mn-lt"/>
                          <a:cs typeface="Arial" pitchFamily="34" charset="0"/>
                        </a:rPr>
                        <a:t>Net Present Value</a:t>
                      </a:r>
                      <a:endParaRPr kumimoji="1" lang="en-US" sz="1500" b="0" i="0" u="none" strike="noStrike" cap="none" normalizeH="0" baseline="0">
                        <a:ln>
                          <a:noFill/>
                        </a:ln>
                        <a:solidFill>
                          <a:schemeClr val="tx1"/>
                        </a:solidFill>
                        <a:effectLst/>
                        <a:latin typeface="+mn-lt"/>
                      </a:endParaRPr>
                    </a:p>
                  </a:txBody>
                  <a:tcPr marL="100792" marR="100792" marT="50390" marB="50390" anchor="b"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Tx/>
                        <a:buNone/>
                        <a:tabLst/>
                      </a:pPr>
                      <a:endParaRPr kumimoji="1" lang="en-US" sz="1500" b="0" i="0" u="none" strike="noStrike" cap="none" normalizeH="0" baseline="0">
                        <a:ln>
                          <a:noFill/>
                        </a:ln>
                        <a:solidFill>
                          <a:schemeClr val="tx1"/>
                        </a:solidFill>
                        <a:effectLst/>
                        <a:latin typeface="+mn-lt"/>
                      </a:endParaRPr>
                    </a:p>
                  </a:txBody>
                  <a:tcPr marL="100792" marR="100792" marT="50390" marB="50390" anchor="b"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Tx/>
                        <a:buNone/>
                        <a:tabLst/>
                      </a:pPr>
                      <a:endParaRPr kumimoji="1" lang="en-US" sz="1500" b="0" i="0" u="none" strike="noStrike" cap="none" normalizeH="0" baseline="0">
                        <a:ln>
                          <a:noFill/>
                        </a:ln>
                        <a:solidFill>
                          <a:schemeClr val="tx1"/>
                        </a:solidFill>
                        <a:effectLst/>
                        <a:latin typeface="+mn-lt"/>
                      </a:endParaRPr>
                    </a:p>
                  </a:txBody>
                  <a:tcPr marL="100792" marR="100792" marT="50390" marB="5039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Tx/>
                        <a:buNone/>
                        <a:tabLst/>
                      </a:pPr>
                      <a:endParaRPr kumimoji="1" lang="en-US" sz="1500" b="0" i="0" u="none" strike="noStrike" cap="none" normalizeH="0" baseline="0">
                        <a:ln>
                          <a:noFill/>
                        </a:ln>
                        <a:solidFill>
                          <a:schemeClr val="tx1"/>
                        </a:solidFill>
                        <a:effectLst/>
                        <a:latin typeface="+mn-lt"/>
                      </a:endParaRPr>
                    </a:p>
                  </a:txBody>
                  <a:tcPr marL="100792" marR="100792" marT="50390" marB="5039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Tx/>
                        <a:buNone/>
                        <a:tabLst/>
                      </a:pPr>
                      <a:endParaRPr kumimoji="1" lang="en-US" sz="1500" b="0" i="0" u="none" strike="noStrike" cap="none" normalizeH="0" baseline="0">
                        <a:ln>
                          <a:noFill/>
                        </a:ln>
                        <a:solidFill>
                          <a:schemeClr val="tx1"/>
                        </a:solidFill>
                        <a:effectLst/>
                        <a:latin typeface="+mn-lt"/>
                      </a:endParaRPr>
                    </a:p>
                  </a:txBody>
                  <a:tcPr marL="100792" marR="100792" marT="50390" marB="5039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Tx/>
                        <a:buNone/>
                        <a:tabLst/>
                      </a:pPr>
                      <a:endParaRPr kumimoji="1" lang="en-US" sz="1500" b="0" i="0" u="none" strike="noStrike" cap="none" normalizeH="0" baseline="0">
                        <a:ln>
                          <a:noFill/>
                        </a:ln>
                        <a:solidFill>
                          <a:schemeClr val="tx1"/>
                        </a:solidFill>
                        <a:effectLst/>
                        <a:latin typeface="+mn-lt"/>
                      </a:endParaRPr>
                    </a:p>
                  </a:txBody>
                  <a:tcPr marL="100792" marR="100792" marT="50390" marB="5039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 latinLnBrk="0" hangingPunct="0">
                        <a:lnSpc>
                          <a:spcPct val="100000"/>
                        </a:lnSpc>
                        <a:spcBef>
                          <a:spcPct val="0"/>
                        </a:spcBef>
                        <a:spcAft>
                          <a:spcPct val="0"/>
                        </a:spcAft>
                        <a:buClrTx/>
                        <a:buSzTx/>
                        <a:buFontTx/>
                        <a:buNone/>
                        <a:tabLst/>
                      </a:pPr>
                      <a:r>
                        <a:rPr kumimoji="1" lang="en-US" sz="1500" b="0" i="0" u="none" strike="noStrike" cap="none" normalizeH="0" baseline="0" dirty="0">
                          <a:ln>
                            <a:noFill/>
                          </a:ln>
                          <a:solidFill>
                            <a:schemeClr val="tx1"/>
                          </a:solidFill>
                          <a:effectLst/>
                          <a:latin typeface="+mn-lt"/>
                          <a:cs typeface="Arial" pitchFamily="34" charset="0"/>
                        </a:rPr>
                        <a:t> 38,484</a:t>
                      </a:r>
                      <a:endParaRPr kumimoji="1" lang="en-US" sz="1500" b="0" i="0" u="none" strike="noStrike" cap="none" normalizeH="0" baseline="0" dirty="0">
                        <a:ln>
                          <a:noFill/>
                        </a:ln>
                        <a:solidFill>
                          <a:schemeClr val="tx1"/>
                        </a:solidFill>
                        <a:effectLst/>
                        <a:latin typeface="+mn-lt"/>
                      </a:endParaRPr>
                    </a:p>
                  </a:txBody>
                  <a:tcPr marL="100792" marR="100792" marT="50390" marB="50390" anchor="b"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17"/>
                  </a:ext>
                </a:extLst>
              </a:tr>
            </a:tbl>
          </a:graphicData>
        </a:graphic>
      </p:graphicFrame>
    </p:spTree>
    <p:extLst>
      <p:ext uri="{BB962C8B-B14F-4D97-AF65-F5344CB8AC3E}">
        <p14:creationId xmlns:p14="http://schemas.microsoft.com/office/powerpoint/2010/main" val="2840547571"/>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2"/>
          <p:cNvSpPr>
            <a:spLocks noGrp="1" noChangeArrowheads="1"/>
          </p:cNvSpPr>
          <p:nvPr>
            <p:ph type="title"/>
          </p:nvPr>
        </p:nvSpPr>
        <p:spPr>
          <a:xfrm>
            <a:off x="336515" y="-715963"/>
            <a:ext cx="9523091" cy="1259946"/>
          </a:xfrm>
        </p:spPr>
        <p:txBody>
          <a:bodyPr/>
          <a:lstStyle/>
          <a:p>
            <a:pPr algn="ctr"/>
            <a:r>
              <a:rPr lang="en-US" altLang="en-US" sz="3086" b="1" u="sng" dirty="0">
                <a:solidFill>
                  <a:schemeClr val="tx2"/>
                </a:solidFill>
              </a:rPr>
              <a:t>In-Class Exercise</a:t>
            </a:r>
          </a:p>
        </p:txBody>
      </p:sp>
      <p:sp>
        <p:nvSpPr>
          <p:cNvPr id="14340" name="Rectangle 3"/>
          <p:cNvSpPr>
            <a:spLocks noGrp="1" noChangeArrowheads="1"/>
          </p:cNvSpPr>
          <p:nvPr>
            <p:ph type="body" idx="1"/>
          </p:nvPr>
        </p:nvSpPr>
        <p:spPr>
          <a:xfrm>
            <a:off x="468312" y="503237"/>
            <a:ext cx="9351754" cy="4535805"/>
          </a:xfrm>
        </p:spPr>
        <p:txBody>
          <a:bodyPr/>
          <a:lstStyle/>
          <a:p>
            <a:pPr>
              <a:lnSpc>
                <a:spcPct val="90000"/>
              </a:lnSpc>
            </a:pPr>
            <a:r>
              <a:rPr lang="en-US" altLang="en-US" sz="1200" dirty="0">
                <a:solidFill>
                  <a:schemeClr val="tx2"/>
                </a:solidFill>
              </a:rPr>
              <a:t>Start from a blank Excel Workbook</a:t>
            </a:r>
          </a:p>
          <a:p>
            <a:pPr lvl="1">
              <a:lnSpc>
                <a:spcPct val="90000"/>
              </a:lnSpc>
            </a:pPr>
            <a:r>
              <a:rPr lang="en-US" altLang="en-US" sz="1200" dirty="0">
                <a:solidFill>
                  <a:schemeClr val="tx2"/>
                </a:solidFill>
              </a:rPr>
              <a:t>Set up a generic Cost-Benefit Analysis Sheet similar to the Template</a:t>
            </a:r>
          </a:p>
          <a:p>
            <a:pPr>
              <a:lnSpc>
                <a:spcPct val="90000"/>
              </a:lnSpc>
            </a:pPr>
            <a:r>
              <a:rPr lang="en-US" altLang="en-US" sz="1200" dirty="0">
                <a:solidFill>
                  <a:schemeClr val="tx2"/>
                </a:solidFill>
              </a:rPr>
              <a:t>Investment in Year Zero </a:t>
            </a:r>
          </a:p>
          <a:p>
            <a:pPr lvl="1">
              <a:lnSpc>
                <a:spcPct val="90000"/>
              </a:lnSpc>
            </a:pPr>
            <a:r>
              <a:rPr lang="en-US" altLang="en-US" sz="1200" dirty="0">
                <a:solidFill>
                  <a:schemeClr val="tx2"/>
                </a:solidFill>
              </a:rPr>
              <a:t>System Development Costs - 1000 hours at $75/hour </a:t>
            </a:r>
          </a:p>
          <a:p>
            <a:pPr lvl="1">
              <a:lnSpc>
                <a:spcPct val="90000"/>
              </a:lnSpc>
            </a:pPr>
            <a:r>
              <a:rPr lang="en-US" altLang="en-US" sz="1200" dirty="0">
                <a:solidFill>
                  <a:schemeClr val="tx2"/>
                </a:solidFill>
              </a:rPr>
              <a:t>Software Perpetual License Costs - $100,000 </a:t>
            </a:r>
          </a:p>
          <a:p>
            <a:pPr lvl="1">
              <a:lnSpc>
                <a:spcPct val="90000"/>
              </a:lnSpc>
            </a:pPr>
            <a:r>
              <a:rPr lang="en-US" altLang="en-US" sz="1200" dirty="0">
                <a:solidFill>
                  <a:schemeClr val="tx2"/>
                </a:solidFill>
              </a:rPr>
              <a:t>Computer Hardware Capital Costs - $50,000</a:t>
            </a:r>
          </a:p>
          <a:p>
            <a:pPr lvl="1">
              <a:lnSpc>
                <a:spcPct val="90000"/>
              </a:lnSpc>
            </a:pPr>
            <a:r>
              <a:rPr lang="en-US" altLang="en-US" sz="1200" dirty="0">
                <a:solidFill>
                  <a:schemeClr val="tx2"/>
                </a:solidFill>
              </a:rPr>
              <a:t>Networking Hardware Capital Costs - $30,000</a:t>
            </a:r>
          </a:p>
          <a:p>
            <a:pPr lvl="1">
              <a:lnSpc>
                <a:spcPct val="90000"/>
              </a:lnSpc>
            </a:pPr>
            <a:r>
              <a:rPr lang="en-US" altLang="en-US" sz="1200" dirty="0">
                <a:solidFill>
                  <a:schemeClr val="tx2"/>
                </a:solidFill>
              </a:rPr>
              <a:t>Marketing Costs – 100 hours at $60/hour</a:t>
            </a:r>
          </a:p>
          <a:p>
            <a:pPr>
              <a:lnSpc>
                <a:spcPct val="90000"/>
              </a:lnSpc>
            </a:pPr>
            <a:r>
              <a:rPr lang="en-US" altLang="en-US" sz="1200" dirty="0">
                <a:solidFill>
                  <a:schemeClr val="tx2"/>
                </a:solidFill>
              </a:rPr>
              <a:t>Costs in Years 1, 2, 3, 4 </a:t>
            </a:r>
          </a:p>
          <a:p>
            <a:pPr lvl="1">
              <a:lnSpc>
                <a:spcPct val="90000"/>
              </a:lnSpc>
            </a:pPr>
            <a:r>
              <a:rPr lang="en-US" altLang="en-US" sz="1200" dirty="0">
                <a:solidFill>
                  <a:schemeClr val="tx2"/>
                </a:solidFill>
              </a:rPr>
              <a:t>System Maintenance Costs for – 150 hours at $55/hour for Year 1 and inflated by 5% compounded annually for years 2, 3, 4</a:t>
            </a:r>
          </a:p>
          <a:p>
            <a:pPr lvl="1">
              <a:lnSpc>
                <a:spcPct val="90000"/>
              </a:lnSpc>
            </a:pPr>
            <a:r>
              <a:rPr lang="en-US" altLang="en-US" sz="1200" dirty="0">
                <a:solidFill>
                  <a:schemeClr val="tx2"/>
                </a:solidFill>
              </a:rPr>
              <a:t>Software Maintenance Costs for Years 1, 2, 3, 4 - $20,000</a:t>
            </a:r>
          </a:p>
          <a:p>
            <a:pPr lvl="1">
              <a:lnSpc>
                <a:spcPct val="90000"/>
              </a:lnSpc>
            </a:pPr>
            <a:r>
              <a:rPr lang="en-US" altLang="en-US" sz="1200" dirty="0">
                <a:solidFill>
                  <a:schemeClr val="tx2"/>
                </a:solidFill>
              </a:rPr>
              <a:t>Computer Hardware Maintenance Costs for Years 1, 2, 3, 4 - $8,000</a:t>
            </a:r>
          </a:p>
          <a:p>
            <a:pPr lvl="1">
              <a:lnSpc>
                <a:spcPct val="90000"/>
              </a:lnSpc>
            </a:pPr>
            <a:r>
              <a:rPr lang="en-US" altLang="en-US" sz="1200" dirty="0">
                <a:solidFill>
                  <a:schemeClr val="tx2"/>
                </a:solidFill>
              </a:rPr>
              <a:t>Networking Hardware Maintenance Costs for years 1, 2, 3, 4 $5,000 </a:t>
            </a:r>
          </a:p>
          <a:p>
            <a:pPr lvl="1">
              <a:lnSpc>
                <a:spcPct val="90000"/>
              </a:lnSpc>
            </a:pPr>
            <a:r>
              <a:rPr lang="en-US" altLang="en-US" sz="1200" dirty="0">
                <a:solidFill>
                  <a:schemeClr val="tx2"/>
                </a:solidFill>
              </a:rPr>
              <a:t>Networking Service Costs for Years 1, 2, and 3 - $10,000.  Redo contract for Year 4 at $15,000. </a:t>
            </a:r>
          </a:p>
          <a:p>
            <a:pPr lvl="1">
              <a:lnSpc>
                <a:spcPct val="90000"/>
              </a:lnSpc>
            </a:pPr>
            <a:r>
              <a:rPr lang="en-US" altLang="en-US" sz="1200" dirty="0">
                <a:solidFill>
                  <a:schemeClr val="tx2"/>
                </a:solidFill>
              </a:rPr>
              <a:t>Marketing Costs for Years - $100,000 for Year 1, increased by 10% compounded annually for years 2, 3, 4</a:t>
            </a:r>
          </a:p>
          <a:p>
            <a:pPr>
              <a:lnSpc>
                <a:spcPct val="90000"/>
              </a:lnSpc>
            </a:pPr>
            <a:r>
              <a:rPr lang="en-US" altLang="en-US" sz="1200" dirty="0">
                <a:solidFill>
                  <a:schemeClr val="tx2"/>
                </a:solidFill>
              </a:rPr>
              <a:t>Benefits in Years 1, 2, 3, 4 </a:t>
            </a:r>
          </a:p>
          <a:p>
            <a:pPr lvl="1">
              <a:lnSpc>
                <a:spcPct val="90000"/>
              </a:lnSpc>
            </a:pPr>
            <a:r>
              <a:rPr lang="en-US" altLang="en-US" sz="1200" dirty="0">
                <a:solidFill>
                  <a:schemeClr val="tx2"/>
                </a:solidFill>
              </a:rPr>
              <a:t>Revenues increase by $200,000 in year 1, $400,000 in year 2, $700,000 in year 3 and $1,000,000 in year 4</a:t>
            </a:r>
          </a:p>
          <a:p>
            <a:pPr lvl="1">
              <a:lnSpc>
                <a:spcPct val="90000"/>
              </a:lnSpc>
            </a:pPr>
            <a:r>
              <a:rPr lang="en-US" altLang="en-US" sz="1200" dirty="0">
                <a:solidFill>
                  <a:schemeClr val="tx2"/>
                </a:solidFill>
              </a:rPr>
              <a:t>Gross Profit Margin for Years 1, 2 is 35% for Years 3, 4 is 40%</a:t>
            </a:r>
          </a:p>
          <a:p>
            <a:pPr lvl="1">
              <a:lnSpc>
                <a:spcPct val="90000"/>
              </a:lnSpc>
            </a:pPr>
            <a:r>
              <a:rPr lang="en-US" altLang="en-US" sz="1200" dirty="0">
                <a:solidFill>
                  <a:schemeClr val="tx2"/>
                </a:solidFill>
              </a:rPr>
              <a:t>Cost Avoidance in Year 2 of $200,000</a:t>
            </a:r>
          </a:p>
          <a:p>
            <a:pPr lvl="1">
              <a:lnSpc>
                <a:spcPct val="90000"/>
              </a:lnSpc>
            </a:pPr>
            <a:r>
              <a:rPr lang="en-US" altLang="en-US" sz="1200" dirty="0">
                <a:solidFill>
                  <a:schemeClr val="tx2"/>
                </a:solidFill>
              </a:rPr>
              <a:t>Cost Reduction in Years 3, 4 of $50,000</a:t>
            </a:r>
          </a:p>
          <a:p>
            <a:pPr>
              <a:lnSpc>
                <a:spcPct val="90000"/>
              </a:lnSpc>
            </a:pPr>
            <a:r>
              <a:rPr lang="en-US" altLang="en-US" sz="1200" dirty="0">
                <a:solidFill>
                  <a:schemeClr val="tx2"/>
                </a:solidFill>
              </a:rPr>
              <a:t>Assume the Risk Adjusted Interest Rate is 10%, Calculate the Payback Period, Net Present Value and Internal Rate of Return of the Project</a:t>
            </a:r>
          </a:p>
          <a:p>
            <a:pPr>
              <a:lnSpc>
                <a:spcPct val="90000"/>
              </a:lnSpc>
            </a:pPr>
            <a:r>
              <a:rPr lang="en-US" altLang="en-US" sz="1200" dirty="0">
                <a:solidFill>
                  <a:schemeClr val="tx2"/>
                </a:solidFill>
              </a:rPr>
              <a:t>Assume the Risk Adjusted Interest Rate is 50%, Calculate the Payback Period, Net Present Value and Internal Rate of Return of the Project</a:t>
            </a:r>
          </a:p>
        </p:txBody>
      </p:sp>
      <p:sp>
        <p:nvSpPr>
          <p:cNvPr id="14341" name="Rectangle 4"/>
          <p:cNvSpPr>
            <a:spLocks noChangeArrowheads="1"/>
          </p:cNvSpPr>
          <p:nvPr/>
        </p:nvSpPr>
        <p:spPr bwMode="auto">
          <a:xfrm>
            <a:off x="756497" y="5680910"/>
            <a:ext cx="65" cy="3976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0" rIns="0"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en-US" altLang="en-US" sz="1984">
              <a:latin typeface="Times New Roman" panose="02020603050405020304" pitchFamily="18" charset="0"/>
            </a:endParaRPr>
          </a:p>
        </p:txBody>
      </p:sp>
      <p:sp>
        <p:nvSpPr>
          <p:cNvPr id="14342" name="SMARTPenAnnotation669"/>
          <p:cNvSpPr>
            <a:spLocks noChangeArrowheads="1"/>
          </p:cNvSpPr>
          <p:nvPr/>
        </p:nvSpPr>
        <p:spPr bwMode="auto">
          <a:xfrm>
            <a:off x="6574997" y="4754546"/>
            <a:ext cx="1749" cy="10500"/>
          </a:xfrm>
          <a:custGeom>
            <a:avLst/>
            <a:gdLst>
              <a:gd name="T0" fmla="*/ 0 w 1"/>
              <a:gd name="T1" fmla="*/ 0 h 8930"/>
              <a:gd name="T2" fmla="*/ 0 w 1"/>
              <a:gd name="T3" fmla="*/ 20653 h 8930"/>
              <a:gd name="T4" fmla="*/ 0 60000 65536"/>
              <a:gd name="T5" fmla="*/ 0 60000 65536"/>
              <a:gd name="T6" fmla="*/ 0 w 1"/>
              <a:gd name="T7" fmla="*/ 0 h 8930"/>
              <a:gd name="T8" fmla="*/ 1 w 1"/>
              <a:gd name="T9" fmla="*/ 8930 h 8930"/>
            </a:gdLst>
            <a:ahLst/>
            <a:cxnLst>
              <a:cxn ang="T4">
                <a:pos x="T0" y="T1"/>
              </a:cxn>
              <a:cxn ang="T5">
                <a:pos x="T2" y="T3"/>
              </a:cxn>
            </a:cxnLst>
            <a:rect l="T6" t="T7" r="T8" b="T9"/>
            <a:pathLst>
              <a:path w="1" h="8930">
                <a:moveTo>
                  <a:pt x="0" y="0"/>
                </a:moveTo>
                <a:lnTo>
                  <a:pt x="0" y="8929"/>
                </a:lnTo>
              </a:path>
            </a:pathLst>
          </a:custGeom>
          <a:solidFill>
            <a:schemeClr val="accent1"/>
          </a:solidFill>
          <a:ln w="38100" algn="ctr">
            <a:solidFill>
              <a:srgbClr val="0000FF"/>
            </a:solidFill>
            <a:round/>
            <a:headEnd/>
            <a:tailEnd/>
          </a:ln>
        </p:spPr>
        <p:txBody>
          <a:bodyPr anchor="ctr"/>
          <a:lstStyle/>
          <a:p>
            <a:endParaRPr lang="en-US"/>
          </a:p>
        </p:txBody>
      </p:sp>
    </p:spTree>
    <p:extLst>
      <p:ext uri="{BB962C8B-B14F-4D97-AF65-F5344CB8AC3E}">
        <p14:creationId xmlns:p14="http://schemas.microsoft.com/office/powerpoint/2010/main" val="2558296498"/>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2"/>
          <p:cNvSpPr>
            <a:spLocks noGrp="1" noChangeArrowheads="1"/>
          </p:cNvSpPr>
          <p:nvPr>
            <p:ph type="title"/>
          </p:nvPr>
        </p:nvSpPr>
        <p:spPr>
          <a:xfrm>
            <a:off x="336515" y="-715963"/>
            <a:ext cx="9523091" cy="1259946"/>
          </a:xfrm>
        </p:spPr>
        <p:txBody>
          <a:bodyPr/>
          <a:lstStyle/>
          <a:p>
            <a:pPr algn="ctr"/>
            <a:r>
              <a:rPr lang="en-US" altLang="en-US" sz="3086" b="1" u="sng" dirty="0">
                <a:solidFill>
                  <a:schemeClr val="tx2"/>
                </a:solidFill>
              </a:rPr>
              <a:t>In-Class Exercise – Grading Rubric</a:t>
            </a:r>
          </a:p>
        </p:txBody>
      </p:sp>
      <p:sp>
        <p:nvSpPr>
          <p:cNvPr id="14341" name="Rectangle 4"/>
          <p:cNvSpPr>
            <a:spLocks noChangeArrowheads="1"/>
          </p:cNvSpPr>
          <p:nvPr/>
        </p:nvSpPr>
        <p:spPr bwMode="auto">
          <a:xfrm>
            <a:off x="756497" y="5680910"/>
            <a:ext cx="65" cy="3976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0" rIns="0"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en-US" altLang="en-US" sz="1984">
              <a:latin typeface="Times New Roman" panose="02020603050405020304" pitchFamily="18" charset="0"/>
            </a:endParaRPr>
          </a:p>
        </p:txBody>
      </p:sp>
      <p:sp>
        <p:nvSpPr>
          <p:cNvPr id="14342" name="SMARTPenAnnotation669"/>
          <p:cNvSpPr>
            <a:spLocks noChangeArrowheads="1"/>
          </p:cNvSpPr>
          <p:nvPr/>
        </p:nvSpPr>
        <p:spPr bwMode="auto">
          <a:xfrm>
            <a:off x="6574997" y="4754546"/>
            <a:ext cx="1749" cy="10500"/>
          </a:xfrm>
          <a:custGeom>
            <a:avLst/>
            <a:gdLst>
              <a:gd name="T0" fmla="*/ 0 w 1"/>
              <a:gd name="T1" fmla="*/ 0 h 8930"/>
              <a:gd name="T2" fmla="*/ 0 w 1"/>
              <a:gd name="T3" fmla="*/ 20653 h 8930"/>
              <a:gd name="T4" fmla="*/ 0 60000 65536"/>
              <a:gd name="T5" fmla="*/ 0 60000 65536"/>
              <a:gd name="T6" fmla="*/ 0 w 1"/>
              <a:gd name="T7" fmla="*/ 0 h 8930"/>
              <a:gd name="T8" fmla="*/ 1 w 1"/>
              <a:gd name="T9" fmla="*/ 8930 h 8930"/>
            </a:gdLst>
            <a:ahLst/>
            <a:cxnLst>
              <a:cxn ang="T4">
                <a:pos x="T0" y="T1"/>
              </a:cxn>
              <a:cxn ang="T5">
                <a:pos x="T2" y="T3"/>
              </a:cxn>
            </a:cxnLst>
            <a:rect l="T6" t="T7" r="T8" b="T9"/>
            <a:pathLst>
              <a:path w="1" h="8930">
                <a:moveTo>
                  <a:pt x="0" y="0"/>
                </a:moveTo>
                <a:lnTo>
                  <a:pt x="0" y="8929"/>
                </a:lnTo>
              </a:path>
            </a:pathLst>
          </a:custGeom>
          <a:solidFill>
            <a:schemeClr val="accent1"/>
          </a:solidFill>
          <a:ln w="38100" algn="ctr">
            <a:solidFill>
              <a:srgbClr val="0000FF"/>
            </a:solidFill>
            <a:round/>
            <a:headEnd/>
            <a:tailEnd/>
          </a:ln>
        </p:spPr>
        <p:txBody>
          <a:bodyPr anchor="ctr"/>
          <a:lstStyle/>
          <a:p>
            <a:endParaRPr lang="en-US"/>
          </a:p>
        </p:txBody>
      </p:sp>
      <p:graphicFrame>
        <p:nvGraphicFramePr>
          <p:cNvPr id="7" name="Content Placeholder 6">
            <a:extLst>
              <a:ext uri="{FF2B5EF4-FFF2-40B4-BE49-F238E27FC236}">
                <a16:creationId xmlns:a16="http://schemas.microsoft.com/office/drawing/2014/main" id="{E3E5697B-D6CE-ED4F-BF4E-3CED6A15B5C9}"/>
              </a:ext>
            </a:extLst>
          </p:cNvPr>
          <p:cNvGraphicFramePr>
            <a:graphicFrameLocks noGrp="1"/>
          </p:cNvGraphicFramePr>
          <p:nvPr>
            <p:ph idx="1"/>
            <p:extLst>
              <p:ext uri="{D42A27DB-BD31-4B8C-83A1-F6EECF244321}">
                <p14:modId xmlns:p14="http://schemas.microsoft.com/office/powerpoint/2010/main" val="310822487"/>
              </p:ext>
            </p:extLst>
          </p:nvPr>
        </p:nvGraphicFramePr>
        <p:xfrm>
          <a:off x="373418" y="884237"/>
          <a:ext cx="9391294" cy="6095997"/>
        </p:xfrm>
        <a:graphic>
          <a:graphicData uri="http://schemas.openxmlformats.org/drawingml/2006/table">
            <a:tbl>
              <a:tblPr firstRow="1" firstCol="1" lastRow="1" lastCol="1" bandRow="1" bandCol="1">
                <a:tableStyleId>{69012ECD-51FC-41F1-AA8D-1B2483CD663E}</a:tableStyleId>
              </a:tblPr>
              <a:tblGrid>
                <a:gridCol w="3499417">
                  <a:extLst>
                    <a:ext uri="{9D8B030D-6E8A-4147-A177-3AD203B41FA5}">
                      <a16:colId xmlns:a16="http://schemas.microsoft.com/office/drawing/2014/main" val="463455541"/>
                    </a:ext>
                  </a:extLst>
                </a:gridCol>
                <a:gridCol w="3838647">
                  <a:extLst>
                    <a:ext uri="{9D8B030D-6E8A-4147-A177-3AD203B41FA5}">
                      <a16:colId xmlns:a16="http://schemas.microsoft.com/office/drawing/2014/main" val="2341295537"/>
                    </a:ext>
                  </a:extLst>
                </a:gridCol>
                <a:gridCol w="1071250">
                  <a:extLst>
                    <a:ext uri="{9D8B030D-6E8A-4147-A177-3AD203B41FA5}">
                      <a16:colId xmlns:a16="http://schemas.microsoft.com/office/drawing/2014/main" val="1464436518"/>
                    </a:ext>
                  </a:extLst>
                </a:gridCol>
                <a:gridCol w="981980">
                  <a:extLst>
                    <a:ext uri="{9D8B030D-6E8A-4147-A177-3AD203B41FA5}">
                      <a16:colId xmlns:a16="http://schemas.microsoft.com/office/drawing/2014/main" val="2561156239"/>
                    </a:ext>
                  </a:extLst>
                </a:gridCol>
              </a:tblGrid>
              <a:tr h="1075765">
                <a:tc>
                  <a:txBody>
                    <a:bodyPr/>
                    <a:lstStyle/>
                    <a:p>
                      <a:pPr marL="0" marR="0" algn="l">
                        <a:spcBef>
                          <a:spcPts val="0"/>
                        </a:spcBef>
                        <a:spcAft>
                          <a:spcPts val="0"/>
                        </a:spcAft>
                      </a:pPr>
                      <a:r>
                        <a:rPr lang="en-US" sz="1800">
                          <a:effectLst/>
                        </a:rPr>
                        <a:t>Cost Benefit Analysis</a:t>
                      </a:r>
                      <a:endParaRPr lang="en-US" sz="18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l">
                        <a:spcBef>
                          <a:spcPts val="0"/>
                        </a:spcBef>
                        <a:spcAft>
                          <a:spcPts val="0"/>
                        </a:spcAft>
                      </a:pPr>
                      <a:r>
                        <a:rPr lang="en-US" sz="1800">
                          <a:effectLst/>
                        </a:rPr>
                        <a:t>Comments </a:t>
                      </a:r>
                      <a:endParaRPr lang="en-US" sz="18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800">
                          <a:effectLst/>
                        </a:rPr>
                        <a:t>Points Possible</a:t>
                      </a:r>
                      <a:endParaRPr lang="en-US" sz="18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800" dirty="0">
                          <a:effectLst/>
                        </a:rPr>
                        <a:t>Points Earned</a:t>
                      </a:r>
                      <a:endParaRPr lang="en-US" sz="1800" dirty="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1394223510"/>
                  </a:ext>
                </a:extLst>
              </a:tr>
              <a:tr h="358588">
                <a:tc>
                  <a:txBody>
                    <a:bodyPr/>
                    <a:lstStyle/>
                    <a:p>
                      <a:pPr marL="0" marR="0" algn="l">
                        <a:spcBef>
                          <a:spcPts val="0"/>
                        </a:spcBef>
                        <a:spcAft>
                          <a:spcPts val="0"/>
                        </a:spcAft>
                      </a:pPr>
                      <a:r>
                        <a:rPr lang="en-US" sz="1800">
                          <a:effectLst/>
                        </a:rPr>
                        <a:t>Overall Structure</a:t>
                      </a:r>
                      <a:endParaRPr lang="en-US" sz="18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l">
                        <a:spcBef>
                          <a:spcPts val="0"/>
                        </a:spcBef>
                        <a:spcAft>
                          <a:spcPts val="0"/>
                        </a:spcAft>
                      </a:pPr>
                      <a:r>
                        <a:rPr lang="en-US" sz="1800">
                          <a:effectLst/>
                        </a:rPr>
                        <a:t>Years, Rows, Columns</a:t>
                      </a:r>
                      <a:endParaRPr lang="en-US" sz="18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800">
                          <a:effectLst/>
                        </a:rPr>
                        <a:t>2</a:t>
                      </a:r>
                      <a:endParaRPr lang="en-US" sz="18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800">
                          <a:effectLst/>
                        </a:rPr>
                        <a:t> </a:t>
                      </a:r>
                      <a:endParaRPr lang="en-US" sz="18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1960550069"/>
                  </a:ext>
                </a:extLst>
              </a:tr>
              <a:tr h="717176">
                <a:tc>
                  <a:txBody>
                    <a:bodyPr/>
                    <a:lstStyle/>
                    <a:p>
                      <a:pPr marL="0" marR="0" algn="l">
                        <a:spcBef>
                          <a:spcPts val="0"/>
                        </a:spcBef>
                        <a:spcAft>
                          <a:spcPts val="0"/>
                        </a:spcAft>
                      </a:pPr>
                      <a:r>
                        <a:rPr lang="en-US" sz="1800">
                          <a:effectLst/>
                        </a:rPr>
                        <a:t>Costs</a:t>
                      </a:r>
                      <a:endParaRPr lang="en-US" sz="18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l">
                        <a:spcBef>
                          <a:spcPts val="0"/>
                        </a:spcBef>
                        <a:spcAft>
                          <a:spcPts val="0"/>
                        </a:spcAft>
                      </a:pPr>
                      <a:r>
                        <a:rPr lang="en-US" sz="1800">
                          <a:effectLst/>
                        </a:rPr>
                        <a:t>Assumptions</a:t>
                      </a:r>
                    </a:p>
                    <a:p>
                      <a:pPr marL="0" marR="0" algn="l">
                        <a:spcBef>
                          <a:spcPts val="0"/>
                        </a:spcBef>
                        <a:spcAft>
                          <a:spcPts val="0"/>
                        </a:spcAft>
                      </a:pPr>
                      <a:r>
                        <a:rPr lang="en-US" sz="1800">
                          <a:effectLst/>
                        </a:rPr>
                        <a:t>Posting of Costs in years</a:t>
                      </a:r>
                      <a:endParaRPr lang="en-US" sz="18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800">
                          <a:effectLst/>
                        </a:rPr>
                        <a:t>2</a:t>
                      </a:r>
                      <a:endParaRPr lang="en-US" sz="18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800">
                          <a:effectLst/>
                        </a:rPr>
                        <a:t> </a:t>
                      </a:r>
                      <a:endParaRPr lang="en-US" sz="18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1982449768"/>
                  </a:ext>
                </a:extLst>
              </a:tr>
              <a:tr h="717176">
                <a:tc>
                  <a:txBody>
                    <a:bodyPr/>
                    <a:lstStyle/>
                    <a:p>
                      <a:pPr marL="0" marR="0" algn="l">
                        <a:spcBef>
                          <a:spcPts val="0"/>
                        </a:spcBef>
                        <a:spcAft>
                          <a:spcPts val="0"/>
                        </a:spcAft>
                      </a:pPr>
                      <a:r>
                        <a:rPr lang="en-US" sz="1800" dirty="0">
                          <a:effectLst/>
                        </a:rPr>
                        <a:t>Benefits</a:t>
                      </a:r>
                      <a:endParaRPr lang="en-US" sz="18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l">
                        <a:spcBef>
                          <a:spcPts val="0"/>
                        </a:spcBef>
                        <a:spcAft>
                          <a:spcPts val="0"/>
                        </a:spcAft>
                      </a:pPr>
                      <a:r>
                        <a:rPr lang="en-US" sz="1800">
                          <a:effectLst/>
                        </a:rPr>
                        <a:t>Assumptions</a:t>
                      </a:r>
                    </a:p>
                    <a:p>
                      <a:pPr marL="0" marR="0" algn="l">
                        <a:spcBef>
                          <a:spcPts val="0"/>
                        </a:spcBef>
                        <a:spcAft>
                          <a:spcPts val="0"/>
                        </a:spcAft>
                      </a:pPr>
                      <a:r>
                        <a:rPr lang="en-US" sz="1800">
                          <a:effectLst/>
                        </a:rPr>
                        <a:t>Posting of Benefits in years</a:t>
                      </a:r>
                      <a:endParaRPr lang="en-US" sz="18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800">
                          <a:effectLst/>
                        </a:rPr>
                        <a:t>2</a:t>
                      </a:r>
                      <a:endParaRPr lang="en-US" sz="18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800">
                          <a:effectLst/>
                        </a:rPr>
                        <a:t> </a:t>
                      </a:r>
                      <a:endParaRPr lang="en-US" sz="18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1709777422"/>
                  </a:ext>
                </a:extLst>
              </a:tr>
              <a:tr h="717176">
                <a:tc>
                  <a:txBody>
                    <a:bodyPr/>
                    <a:lstStyle/>
                    <a:p>
                      <a:pPr marL="0" marR="0" algn="l">
                        <a:spcBef>
                          <a:spcPts val="0"/>
                        </a:spcBef>
                        <a:spcAft>
                          <a:spcPts val="0"/>
                        </a:spcAft>
                      </a:pPr>
                      <a:r>
                        <a:rPr lang="en-US" sz="1800">
                          <a:effectLst/>
                        </a:rPr>
                        <a:t>Net Benefits for each year and total</a:t>
                      </a:r>
                      <a:endParaRPr lang="en-US" sz="18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l">
                        <a:spcBef>
                          <a:spcPts val="0"/>
                        </a:spcBef>
                        <a:spcAft>
                          <a:spcPts val="0"/>
                        </a:spcAft>
                      </a:pPr>
                      <a:r>
                        <a:rPr lang="en-US" sz="1800">
                          <a:effectLst/>
                        </a:rPr>
                        <a:t>Net Benefits for each year</a:t>
                      </a:r>
                    </a:p>
                    <a:p>
                      <a:pPr marL="0" marR="0" algn="l">
                        <a:spcBef>
                          <a:spcPts val="0"/>
                        </a:spcBef>
                        <a:spcAft>
                          <a:spcPts val="0"/>
                        </a:spcAft>
                      </a:pPr>
                      <a:r>
                        <a:rPr lang="en-US" sz="1800">
                          <a:effectLst/>
                        </a:rPr>
                        <a:t>Net Benefits in Total</a:t>
                      </a:r>
                      <a:endParaRPr lang="en-US" sz="18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800">
                          <a:effectLst/>
                        </a:rPr>
                        <a:t>1</a:t>
                      </a:r>
                      <a:endParaRPr lang="en-US" sz="18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800">
                          <a:effectLst/>
                        </a:rPr>
                        <a:t> </a:t>
                      </a:r>
                      <a:endParaRPr lang="en-US" sz="18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1915138494"/>
                  </a:ext>
                </a:extLst>
              </a:tr>
              <a:tr h="717176">
                <a:tc>
                  <a:txBody>
                    <a:bodyPr/>
                    <a:lstStyle/>
                    <a:p>
                      <a:pPr marL="0" marR="0" algn="l">
                        <a:spcBef>
                          <a:spcPts val="0"/>
                        </a:spcBef>
                        <a:spcAft>
                          <a:spcPts val="0"/>
                        </a:spcAft>
                      </a:pPr>
                      <a:r>
                        <a:rPr lang="en-US" sz="1800">
                          <a:effectLst/>
                        </a:rPr>
                        <a:t>NPV for Interest Rate of 10%</a:t>
                      </a:r>
                      <a:endParaRPr lang="en-US" sz="18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l">
                        <a:spcBef>
                          <a:spcPts val="0"/>
                        </a:spcBef>
                        <a:spcAft>
                          <a:spcPts val="0"/>
                        </a:spcAft>
                      </a:pPr>
                      <a:r>
                        <a:rPr lang="en-US" sz="1800">
                          <a:effectLst/>
                        </a:rPr>
                        <a:t>Correct Value using Formula</a:t>
                      </a:r>
                      <a:endParaRPr lang="en-US" sz="18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800">
                          <a:effectLst/>
                        </a:rPr>
                        <a:t>1</a:t>
                      </a:r>
                      <a:endParaRPr lang="en-US" sz="18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800">
                          <a:effectLst/>
                        </a:rPr>
                        <a:t> </a:t>
                      </a:r>
                      <a:endParaRPr lang="en-US" sz="18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1572910339"/>
                  </a:ext>
                </a:extLst>
              </a:tr>
              <a:tr h="717176">
                <a:tc>
                  <a:txBody>
                    <a:bodyPr/>
                    <a:lstStyle/>
                    <a:p>
                      <a:pPr marL="0" marR="0" algn="l">
                        <a:spcBef>
                          <a:spcPts val="0"/>
                        </a:spcBef>
                        <a:spcAft>
                          <a:spcPts val="0"/>
                        </a:spcAft>
                      </a:pPr>
                      <a:r>
                        <a:rPr lang="en-US" sz="1800">
                          <a:effectLst/>
                        </a:rPr>
                        <a:t>NPV for Interest Rate of 50%</a:t>
                      </a:r>
                      <a:endParaRPr lang="en-US" sz="18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l">
                        <a:spcBef>
                          <a:spcPts val="0"/>
                        </a:spcBef>
                        <a:spcAft>
                          <a:spcPts val="0"/>
                        </a:spcAft>
                      </a:pPr>
                      <a:r>
                        <a:rPr lang="en-US" sz="1800">
                          <a:effectLst/>
                        </a:rPr>
                        <a:t>Correct Value using Formula</a:t>
                      </a:r>
                      <a:endParaRPr lang="en-US" sz="18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800">
                          <a:effectLst/>
                        </a:rPr>
                        <a:t>1</a:t>
                      </a:r>
                      <a:endParaRPr lang="en-US" sz="18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800">
                          <a:effectLst/>
                        </a:rPr>
                        <a:t> </a:t>
                      </a:r>
                      <a:endParaRPr lang="en-US" sz="18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777650086"/>
                  </a:ext>
                </a:extLst>
              </a:tr>
              <a:tr h="717176">
                <a:tc>
                  <a:txBody>
                    <a:bodyPr/>
                    <a:lstStyle/>
                    <a:p>
                      <a:pPr marL="0" marR="0" algn="l">
                        <a:spcBef>
                          <a:spcPts val="0"/>
                        </a:spcBef>
                        <a:spcAft>
                          <a:spcPts val="0"/>
                        </a:spcAft>
                      </a:pPr>
                      <a:r>
                        <a:rPr lang="en-US" sz="1800">
                          <a:effectLst/>
                        </a:rPr>
                        <a:t>IRR for Project </a:t>
                      </a:r>
                      <a:endParaRPr lang="en-US" sz="18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l">
                        <a:spcBef>
                          <a:spcPts val="0"/>
                        </a:spcBef>
                        <a:spcAft>
                          <a:spcPts val="0"/>
                        </a:spcAft>
                      </a:pPr>
                      <a:r>
                        <a:rPr lang="en-US" sz="1800">
                          <a:effectLst/>
                        </a:rPr>
                        <a:t>Correct Value using Excel Function</a:t>
                      </a:r>
                      <a:endParaRPr lang="en-US" sz="18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800">
                          <a:effectLst/>
                        </a:rPr>
                        <a:t>1</a:t>
                      </a:r>
                      <a:endParaRPr lang="en-US" sz="18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800">
                          <a:effectLst/>
                        </a:rPr>
                        <a:t> </a:t>
                      </a:r>
                      <a:endParaRPr lang="en-US" sz="18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386624436"/>
                  </a:ext>
                </a:extLst>
              </a:tr>
              <a:tr h="358588">
                <a:tc>
                  <a:txBody>
                    <a:bodyPr/>
                    <a:lstStyle/>
                    <a:p>
                      <a:pPr marL="0" marR="0" algn="l">
                        <a:spcBef>
                          <a:spcPts val="0"/>
                        </a:spcBef>
                        <a:spcAft>
                          <a:spcPts val="0"/>
                        </a:spcAft>
                      </a:pPr>
                      <a:r>
                        <a:rPr lang="en-US" sz="1800">
                          <a:effectLst/>
                        </a:rPr>
                        <a:t>Total</a:t>
                      </a:r>
                      <a:endParaRPr lang="en-US" sz="18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l">
                        <a:spcBef>
                          <a:spcPts val="0"/>
                        </a:spcBef>
                        <a:spcAft>
                          <a:spcPts val="0"/>
                        </a:spcAft>
                      </a:pPr>
                      <a:r>
                        <a:rPr lang="en-US" sz="1800">
                          <a:effectLst/>
                        </a:rPr>
                        <a:t> </a:t>
                      </a:r>
                      <a:endParaRPr lang="en-US" sz="18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800">
                          <a:effectLst/>
                        </a:rPr>
                        <a:t>10.0</a:t>
                      </a:r>
                      <a:endParaRPr lang="en-US" sz="18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800" dirty="0">
                          <a:effectLst/>
                        </a:rPr>
                        <a:t> </a:t>
                      </a:r>
                      <a:endParaRPr lang="en-US" sz="1800" dirty="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2396444600"/>
                  </a:ext>
                </a:extLst>
              </a:tr>
            </a:tbl>
          </a:graphicData>
        </a:graphic>
      </p:graphicFrame>
    </p:spTree>
    <p:extLst>
      <p:ext uri="{BB962C8B-B14F-4D97-AF65-F5344CB8AC3E}">
        <p14:creationId xmlns:p14="http://schemas.microsoft.com/office/powerpoint/2010/main" val="945118835"/>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3" name="Rectangle 2"/>
          <p:cNvSpPr>
            <a:spLocks noGrp="1" noChangeArrowheads="1"/>
          </p:cNvSpPr>
          <p:nvPr>
            <p:ph type="title"/>
          </p:nvPr>
        </p:nvSpPr>
        <p:spPr>
          <a:xfrm>
            <a:off x="87313" y="-487363"/>
            <a:ext cx="9908788" cy="1259946"/>
          </a:xfrm>
        </p:spPr>
        <p:txBody>
          <a:bodyPr/>
          <a:lstStyle/>
          <a:p>
            <a:pPr algn="ctr"/>
            <a:r>
              <a:rPr lang="en-US" altLang="en-US" sz="2600" dirty="0"/>
              <a:t>Assignment: Draft Cost Benefit Analysis for your Term Project</a:t>
            </a:r>
          </a:p>
        </p:txBody>
      </p:sp>
      <p:sp>
        <p:nvSpPr>
          <p:cNvPr id="51204" name="Rectangle 3"/>
          <p:cNvSpPr>
            <a:spLocks noGrp="1" noChangeArrowheads="1"/>
          </p:cNvSpPr>
          <p:nvPr>
            <p:ph type="body" idx="1"/>
          </p:nvPr>
        </p:nvSpPr>
        <p:spPr>
          <a:xfrm>
            <a:off x="392112" y="920432"/>
            <a:ext cx="9603988" cy="4535805"/>
          </a:xfrm>
        </p:spPr>
        <p:txBody>
          <a:bodyPr/>
          <a:lstStyle/>
          <a:p>
            <a:pPr>
              <a:lnSpc>
                <a:spcPct val="90000"/>
              </a:lnSpc>
            </a:pPr>
            <a:r>
              <a:rPr lang="en-US" altLang="en-US" sz="2646" dirty="0">
                <a:solidFill>
                  <a:schemeClr val="tx2"/>
                </a:solidFill>
              </a:rPr>
              <a:t>Estimate the Costs by year for 5 years</a:t>
            </a:r>
          </a:p>
          <a:p>
            <a:pPr lvl="1">
              <a:lnSpc>
                <a:spcPct val="90000"/>
              </a:lnSpc>
            </a:pPr>
            <a:r>
              <a:rPr lang="en-US" altLang="en-US" sz="2205" dirty="0">
                <a:solidFill>
                  <a:schemeClr val="tx2"/>
                </a:solidFill>
              </a:rPr>
              <a:t>Consider all fixed costs</a:t>
            </a:r>
          </a:p>
          <a:p>
            <a:pPr lvl="1">
              <a:lnSpc>
                <a:spcPct val="90000"/>
              </a:lnSpc>
            </a:pPr>
            <a:r>
              <a:rPr lang="en-US" altLang="en-US" sz="2205" dirty="0">
                <a:solidFill>
                  <a:schemeClr val="tx2"/>
                </a:solidFill>
              </a:rPr>
              <a:t>Consider all variable costs</a:t>
            </a:r>
          </a:p>
          <a:p>
            <a:pPr lvl="1">
              <a:lnSpc>
                <a:spcPct val="90000"/>
              </a:lnSpc>
            </a:pPr>
            <a:r>
              <a:rPr lang="en-US" altLang="en-US" sz="2205" dirty="0">
                <a:solidFill>
                  <a:schemeClr val="tx2"/>
                </a:solidFill>
              </a:rPr>
              <a:t>Consider all one time capital costs</a:t>
            </a:r>
          </a:p>
          <a:p>
            <a:pPr lvl="1">
              <a:lnSpc>
                <a:spcPct val="90000"/>
              </a:lnSpc>
            </a:pPr>
            <a:r>
              <a:rPr lang="en-US" altLang="en-US" sz="2205" dirty="0">
                <a:solidFill>
                  <a:schemeClr val="tx2"/>
                </a:solidFill>
              </a:rPr>
              <a:t>Consider and place a value on Intangible Costs</a:t>
            </a:r>
          </a:p>
          <a:p>
            <a:pPr>
              <a:lnSpc>
                <a:spcPct val="90000"/>
              </a:lnSpc>
            </a:pPr>
            <a:r>
              <a:rPr lang="en-US" altLang="en-US" sz="2646" dirty="0">
                <a:solidFill>
                  <a:schemeClr val="tx2"/>
                </a:solidFill>
              </a:rPr>
              <a:t>Estimate the Benefits by year for 5 years</a:t>
            </a:r>
          </a:p>
          <a:p>
            <a:pPr lvl="1">
              <a:lnSpc>
                <a:spcPct val="90000"/>
              </a:lnSpc>
            </a:pPr>
            <a:r>
              <a:rPr lang="en-US" altLang="en-US" sz="2205" dirty="0">
                <a:solidFill>
                  <a:schemeClr val="tx2"/>
                </a:solidFill>
              </a:rPr>
              <a:t>Consider all Changes to Revenues</a:t>
            </a:r>
          </a:p>
          <a:p>
            <a:pPr lvl="1">
              <a:lnSpc>
                <a:spcPct val="90000"/>
              </a:lnSpc>
            </a:pPr>
            <a:r>
              <a:rPr lang="en-US" altLang="en-US" sz="2205" dirty="0">
                <a:solidFill>
                  <a:schemeClr val="tx2"/>
                </a:solidFill>
              </a:rPr>
              <a:t>Consider impacts on labor costs</a:t>
            </a:r>
          </a:p>
          <a:p>
            <a:pPr lvl="1">
              <a:lnSpc>
                <a:spcPct val="90000"/>
              </a:lnSpc>
            </a:pPr>
            <a:r>
              <a:rPr lang="en-US" altLang="en-US" sz="2205" dirty="0">
                <a:solidFill>
                  <a:schemeClr val="tx2"/>
                </a:solidFill>
              </a:rPr>
              <a:t>Consider impacts on material and contract costs</a:t>
            </a:r>
          </a:p>
          <a:p>
            <a:pPr lvl="1">
              <a:lnSpc>
                <a:spcPct val="90000"/>
              </a:lnSpc>
            </a:pPr>
            <a:r>
              <a:rPr lang="en-US" altLang="en-US" sz="2205" dirty="0">
                <a:solidFill>
                  <a:schemeClr val="tx2"/>
                </a:solidFill>
              </a:rPr>
              <a:t>Consider and place value on Intangible Benefits</a:t>
            </a:r>
          </a:p>
          <a:p>
            <a:pPr>
              <a:lnSpc>
                <a:spcPct val="90000"/>
              </a:lnSpc>
            </a:pPr>
            <a:r>
              <a:rPr lang="en-US" altLang="en-US" sz="2646" dirty="0">
                <a:solidFill>
                  <a:schemeClr val="tx2"/>
                </a:solidFill>
              </a:rPr>
              <a:t>Calculate the Net Present Value of Costs and Benefits</a:t>
            </a:r>
          </a:p>
          <a:p>
            <a:pPr>
              <a:lnSpc>
                <a:spcPct val="90000"/>
              </a:lnSpc>
            </a:pPr>
            <a:r>
              <a:rPr lang="en-US" altLang="en-US" sz="2646" dirty="0">
                <a:solidFill>
                  <a:schemeClr val="tx2"/>
                </a:solidFill>
              </a:rPr>
              <a:t>Calculate the Internal Rate of Return of the Project</a:t>
            </a:r>
          </a:p>
          <a:p>
            <a:pPr>
              <a:lnSpc>
                <a:spcPct val="90000"/>
              </a:lnSpc>
            </a:pPr>
            <a:r>
              <a:rPr lang="en-US" altLang="en-US" sz="2646" dirty="0">
                <a:solidFill>
                  <a:schemeClr val="tx2"/>
                </a:solidFill>
              </a:rPr>
              <a:t>Submit “Cost-Benefit Analysis” – NPV and IRR for 5 Years </a:t>
            </a:r>
          </a:p>
        </p:txBody>
      </p:sp>
      <p:sp>
        <p:nvSpPr>
          <p:cNvPr id="51205" name="Rectangle 4"/>
          <p:cNvSpPr>
            <a:spLocks noChangeArrowheads="1"/>
          </p:cNvSpPr>
          <p:nvPr/>
        </p:nvSpPr>
        <p:spPr bwMode="auto">
          <a:xfrm>
            <a:off x="756497" y="5680910"/>
            <a:ext cx="65" cy="3976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0" rIns="0" anchor="ctr">
            <a:spAutoFit/>
          </a:bodyPr>
          <a:lstStyle>
            <a:lvl1pPr>
              <a:spcBef>
                <a:spcPct val="20000"/>
              </a:spcBef>
              <a:buFont typeface="Arial" pitchFamily="34" charset="0"/>
              <a:buChar char="•"/>
              <a:defRPr sz="3200">
                <a:solidFill>
                  <a:schemeClr val="tx1"/>
                </a:solidFill>
                <a:latin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spcBef>
                <a:spcPct val="0"/>
              </a:spcBef>
              <a:buFontTx/>
              <a:buNone/>
            </a:pPr>
            <a:endParaRPr lang="en-US" altLang="en-US" sz="1984">
              <a:latin typeface="Times New Roman" pitchFamily="18" charset="0"/>
            </a:endParaRPr>
          </a:p>
        </p:txBody>
      </p:sp>
      <p:sp>
        <p:nvSpPr>
          <p:cNvPr id="51206" name="SMARTPenAnnotation669"/>
          <p:cNvSpPr>
            <a:spLocks noChangeArrowheads="1"/>
          </p:cNvSpPr>
          <p:nvPr/>
        </p:nvSpPr>
        <p:spPr bwMode="auto">
          <a:xfrm>
            <a:off x="6574997" y="4754546"/>
            <a:ext cx="1749" cy="10500"/>
          </a:xfrm>
          <a:custGeom>
            <a:avLst/>
            <a:gdLst>
              <a:gd name="T0" fmla="*/ 0 w 1"/>
              <a:gd name="T1" fmla="*/ 0 h 8930"/>
              <a:gd name="T2" fmla="*/ 0 w 1"/>
              <a:gd name="T3" fmla="*/ 19363 h 8930"/>
              <a:gd name="T4" fmla="*/ 0 60000 65536"/>
              <a:gd name="T5" fmla="*/ 0 60000 65536"/>
              <a:gd name="T6" fmla="*/ 0 w 1"/>
              <a:gd name="T7" fmla="*/ 0 h 8930"/>
              <a:gd name="T8" fmla="*/ 1 w 1"/>
              <a:gd name="T9" fmla="*/ 8930 h 8930"/>
            </a:gdLst>
            <a:ahLst/>
            <a:cxnLst>
              <a:cxn ang="T4">
                <a:pos x="T0" y="T1"/>
              </a:cxn>
              <a:cxn ang="T5">
                <a:pos x="T2" y="T3"/>
              </a:cxn>
            </a:cxnLst>
            <a:rect l="T6" t="T7" r="T8" b="T9"/>
            <a:pathLst>
              <a:path w="1" h="8930">
                <a:moveTo>
                  <a:pt x="0" y="0"/>
                </a:moveTo>
                <a:lnTo>
                  <a:pt x="0" y="8929"/>
                </a:lnTo>
              </a:path>
            </a:pathLst>
          </a:custGeom>
          <a:solidFill>
            <a:schemeClr val="accent1"/>
          </a:solidFill>
          <a:ln w="38100" algn="ctr">
            <a:solidFill>
              <a:srgbClr val="0000FF"/>
            </a:solidFill>
            <a:round/>
            <a:headEnd/>
            <a:tailEnd/>
          </a:ln>
        </p:spPr>
        <p:txBody>
          <a:bodyPr anchor="ctr"/>
          <a:lstStyle/>
          <a:p>
            <a:endParaRPr lang="en-US"/>
          </a:p>
        </p:txBody>
      </p:sp>
    </p:spTree>
    <p:extLst>
      <p:ext uri="{BB962C8B-B14F-4D97-AF65-F5344CB8AC3E}">
        <p14:creationId xmlns:p14="http://schemas.microsoft.com/office/powerpoint/2010/main" val="2346739166"/>
      </p:ext>
    </p:extLst>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7" name="Rectangle 2"/>
          <p:cNvSpPr>
            <a:spLocks noGrp="1" noChangeArrowheads="1"/>
          </p:cNvSpPr>
          <p:nvPr>
            <p:ph type="title"/>
          </p:nvPr>
        </p:nvSpPr>
        <p:spPr>
          <a:xfrm>
            <a:off x="239712" y="-487363"/>
            <a:ext cx="9601200" cy="1259946"/>
          </a:xfrm>
        </p:spPr>
        <p:txBody>
          <a:bodyPr/>
          <a:lstStyle/>
          <a:p>
            <a:pPr algn="ctr"/>
            <a:r>
              <a:rPr lang="en-US" altLang="en-US" sz="2800" dirty="0">
                <a:solidFill>
                  <a:schemeClr val="tx2"/>
                </a:solidFill>
              </a:rPr>
              <a:t>General Cost Benefit Analysis Format for Term Projects</a:t>
            </a:r>
          </a:p>
        </p:txBody>
      </p:sp>
      <p:graphicFrame>
        <p:nvGraphicFramePr>
          <p:cNvPr id="459941" name="Group 165"/>
          <p:cNvGraphicFramePr>
            <a:graphicFrameLocks noGrp="1"/>
          </p:cNvGraphicFramePr>
          <p:nvPr>
            <p:ph idx="1"/>
            <p:extLst>
              <p:ext uri="{D42A27DB-BD31-4B8C-83A1-F6EECF244321}">
                <p14:modId xmlns:p14="http://schemas.microsoft.com/office/powerpoint/2010/main" val="3620477932"/>
              </p:ext>
            </p:extLst>
          </p:nvPr>
        </p:nvGraphicFramePr>
        <p:xfrm>
          <a:off x="504507" y="1028239"/>
          <a:ext cx="9015614" cy="5494798"/>
        </p:xfrm>
        <a:graphic>
          <a:graphicData uri="http://schemas.openxmlformats.org/drawingml/2006/table">
            <a:tbl>
              <a:tblPr/>
              <a:tblGrid>
                <a:gridCol w="2939874">
                  <a:extLst>
                    <a:ext uri="{9D8B030D-6E8A-4147-A177-3AD203B41FA5}">
                      <a16:colId xmlns:a16="http://schemas.microsoft.com/office/drawing/2014/main" val="20000"/>
                    </a:ext>
                  </a:extLst>
                </a:gridCol>
                <a:gridCol w="1007957">
                  <a:extLst>
                    <a:ext uri="{9D8B030D-6E8A-4147-A177-3AD203B41FA5}">
                      <a16:colId xmlns:a16="http://schemas.microsoft.com/office/drawing/2014/main" val="20001"/>
                    </a:ext>
                  </a:extLst>
                </a:gridCol>
                <a:gridCol w="1007957">
                  <a:extLst>
                    <a:ext uri="{9D8B030D-6E8A-4147-A177-3AD203B41FA5}">
                      <a16:colId xmlns:a16="http://schemas.microsoft.com/office/drawing/2014/main" val="20002"/>
                    </a:ext>
                  </a:extLst>
                </a:gridCol>
                <a:gridCol w="1007957">
                  <a:extLst>
                    <a:ext uri="{9D8B030D-6E8A-4147-A177-3AD203B41FA5}">
                      <a16:colId xmlns:a16="http://schemas.microsoft.com/office/drawing/2014/main" val="20003"/>
                    </a:ext>
                  </a:extLst>
                </a:gridCol>
                <a:gridCol w="1007957">
                  <a:extLst>
                    <a:ext uri="{9D8B030D-6E8A-4147-A177-3AD203B41FA5}">
                      <a16:colId xmlns:a16="http://schemas.microsoft.com/office/drawing/2014/main" val="20004"/>
                    </a:ext>
                  </a:extLst>
                </a:gridCol>
                <a:gridCol w="1007957">
                  <a:extLst>
                    <a:ext uri="{9D8B030D-6E8A-4147-A177-3AD203B41FA5}">
                      <a16:colId xmlns:a16="http://schemas.microsoft.com/office/drawing/2014/main" val="20005"/>
                    </a:ext>
                  </a:extLst>
                </a:gridCol>
                <a:gridCol w="1035955">
                  <a:extLst>
                    <a:ext uri="{9D8B030D-6E8A-4147-A177-3AD203B41FA5}">
                      <a16:colId xmlns:a16="http://schemas.microsoft.com/office/drawing/2014/main" val="20006"/>
                    </a:ext>
                  </a:extLst>
                </a:gridCol>
              </a:tblGrid>
              <a:tr h="618238">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Tx/>
                        <a:buNone/>
                        <a:tabLst/>
                      </a:pPr>
                      <a:endParaRPr kumimoji="1" lang="en-US" sz="1500" b="1" i="0" u="none" strike="noStrike" cap="none" normalizeH="0" baseline="0" dirty="0">
                        <a:ln>
                          <a:noFill/>
                        </a:ln>
                        <a:solidFill>
                          <a:schemeClr val="tx1"/>
                        </a:solidFill>
                        <a:effectLst/>
                        <a:latin typeface="+mn-lt"/>
                      </a:endParaRPr>
                    </a:p>
                  </a:txBody>
                  <a:tcPr marL="100796" marR="100796" marT="50400" marB="504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2"/>
                        </a:buClr>
                        <a:buSzTx/>
                        <a:buFontTx/>
                        <a:buNone/>
                        <a:tabLst/>
                      </a:pPr>
                      <a:r>
                        <a:rPr kumimoji="1" lang="en-US" sz="1500" b="1" i="0" u="none" strike="noStrike" cap="none" normalizeH="0" baseline="0" dirty="0">
                          <a:ln>
                            <a:noFill/>
                          </a:ln>
                          <a:solidFill>
                            <a:schemeClr val="tx1"/>
                          </a:solidFill>
                          <a:effectLst/>
                          <a:latin typeface="+mn-lt"/>
                        </a:rPr>
                        <a:t>2018      (</a:t>
                      </a:r>
                      <a:r>
                        <a:rPr kumimoji="1" lang="en-US" sz="1500" b="1" i="0" u="none" strike="noStrike" cap="none" normalizeH="0" baseline="0" dirty="0" err="1">
                          <a:ln>
                            <a:noFill/>
                          </a:ln>
                          <a:solidFill>
                            <a:schemeClr val="tx1"/>
                          </a:solidFill>
                          <a:effectLst/>
                          <a:latin typeface="+mn-lt"/>
                        </a:rPr>
                        <a:t>Yr</a:t>
                      </a:r>
                      <a:r>
                        <a:rPr kumimoji="1" lang="en-US" sz="1500" b="1" i="0" u="none" strike="noStrike" cap="none" normalizeH="0" baseline="0" dirty="0">
                          <a:ln>
                            <a:noFill/>
                          </a:ln>
                          <a:solidFill>
                            <a:schemeClr val="tx1"/>
                          </a:solidFill>
                          <a:effectLst/>
                          <a:latin typeface="+mn-lt"/>
                        </a:rPr>
                        <a:t> 0)</a:t>
                      </a:r>
                    </a:p>
                  </a:txBody>
                  <a:tcPr marL="100796" marR="100796" marT="50400" marB="504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2"/>
                        </a:buClr>
                        <a:buSzTx/>
                        <a:buFontTx/>
                        <a:buNone/>
                        <a:tabLst/>
                      </a:pPr>
                      <a:r>
                        <a:rPr kumimoji="1" lang="en-US" sz="1500" b="1" i="0" u="none" strike="noStrike" cap="none" normalizeH="0" baseline="0" dirty="0">
                          <a:ln>
                            <a:noFill/>
                          </a:ln>
                          <a:solidFill>
                            <a:schemeClr val="tx1"/>
                          </a:solidFill>
                          <a:effectLst/>
                          <a:latin typeface="+mn-lt"/>
                        </a:rPr>
                        <a:t>2019    (</a:t>
                      </a:r>
                      <a:r>
                        <a:rPr kumimoji="1" lang="en-US" sz="1500" b="1" i="0" u="none" strike="noStrike" cap="none" normalizeH="0" baseline="0" dirty="0" err="1">
                          <a:ln>
                            <a:noFill/>
                          </a:ln>
                          <a:solidFill>
                            <a:schemeClr val="tx1"/>
                          </a:solidFill>
                          <a:effectLst/>
                          <a:latin typeface="+mn-lt"/>
                        </a:rPr>
                        <a:t>Yr</a:t>
                      </a:r>
                      <a:r>
                        <a:rPr kumimoji="1" lang="en-US" sz="1500" b="1" i="0" u="none" strike="noStrike" cap="none" normalizeH="0" baseline="0" dirty="0">
                          <a:ln>
                            <a:noFill/>
                          </a:ln>
                          <a:solidFill>
                            <a:schemeClr val="tx1"/>
                          </a:solidFill>
                          <a:effectLst/>
                          <a:latin typeface="+mn-lt"/>
                        </a:rPr>
                        <a:t> 1)</a:t>
                      </a:r>
                    </a:p>
                  </a:txBody>
                  <a:tcPr marL="100796" marR="100796" marT="50400" marB="504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2"/>
                        </a:buClr>
                        <a:buSzTx/>
                        <a:buFontTx/>
                        <a:buNone/>
                        <a:tabLst/>
                      </a:pPr>
                      <a:r>
                        <a:rPr kumimoji="1" lang="en-US" sz="1500" b="1" i="0" u="none" strike="noStrike" cap="none" normalizeH="0" baseline="0" dirty="0">
                          <a:ln>
                            <a:noFill/>
                          </a:ln>
                          <a:solidFill>
                            <a:schemeClr val="tx1"/>
                          </a:solidFill>
                          <a:effectLst/>
                          <a:latin typeface="+mn-lt"/>
                        </a:rPr>
                        <a:t>2020     (</a:t>
                      </a:r>
                      <a:r>
                        <a:rPr kumimoji="1" lang="en-US" sz="1500" b="1" i="0" u="none" strike="noStrike" cap="none" normalizeH="0" baseline="0" dirty="0" err="1">
                          <a:ln>
                            <a:noFill/>
                          </a:ln>
                          <a:solidFill>
                            <a:schemeClr val="tx1"/>
                          </a:solidFill>
                          <a:effectLst/>
                          <a:latin typeface="+mn-lt"/>
                        </a:rPr>
                        <a:t>Yr</a:t>
                      </a:r>
                      <a:r>
                        <a:rPr kumimoji="1" lang="en-US" sz="1500" b="1" i="0" u="none" strike="noStrike" cap="none" normalizeH="0" baseline="0" dirty="0">
                          <a:ln>
                            <a:noFill/>
                          </a:ln>
                          <a:solidFill>
                            <a:schemeClr val="tx1"/>
                          </a:solidFill>
                          <a:effectLst/>
                          <a:latin typeface="+mn-lt"/>
                        </a:rPr>
                        <a:t> 2)</a:t>
                      </a:r>
                    </a:p>
                  </a:txBody>
                  <a:tcPr marL="100796" marR="100796" marT="50400" marB="504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2"/>
                        </a:buClr>
                        <a:buSzTx/>
                        <a:buFontTx/>
                        <a:buNone/>
                        <a:tabLst/>
                      </a:pPr>
                      <a:r>
                        <a:rPr kumimoji="1" lang="en-US" sz="1500" b="1" i="0" u="none" strike="noStrike" cap="none" normalizeH="0" baseline="0" dirty="0">
                          <a:ln>
                            <a:noFill/>
                          </a:ln>
                          <a:solidFill>
                            <a:schemeClr val="tx1"/>
                          </a:solidFill>
                          <a:effectLst/>
                          <a:latin typeface="+mn-lt"/>
                        </a:rPr>
                        <a:t>2021     (</a:t>
                      </a:r>
                      <a:r>
                        <a:rPr kumimoji="1" lang="en-US" sz="1500" b="1" i="0" u="none" strike="noStrike" cap="none" normalizeH="0" baseline="0" dirty="0" err="1">
                          <a:ln>
                            <a:noFill/>
                          </a:ln>
                          <a:solidFill>
                            <a:schemeClr val="tx1"/>
                          </a:solidFill>
                          <a:effectLst/>
                          <a:latin typeface="+mn-lt"/>
                        </a:rPr>
                        <a:t>Yr</a:t>
                      </a:r>
                      <a:r>
                        <a:rPr kumimoji="1" lang="en-US" sz="1500" b="1" i="0" u="none" strike="noStrike" cap="none" normalizeH="0" baseline="0" dirty="0">
                          <a:ln>
                            <a:noFill/>
                          </a:ln>
                          <a:solidFill>
                            <a:schemeClr val="tx1"/>
                          </a:solidFill>
                          <a:effectLst/>
                          <a:latin typeface="+mn-lt"/>
                        </a:rPr>
                        <a:t> 3)</a:t>
                      </a:r>
                    </a:p>
                  </a:txBody>
                  <a:tcPr marL="100796" marR="100796" marT="50400" marB="504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2"/>
                        </a:buClr>
                        <a:buSzTx/>
                        <a:buFontTx/>
                        <a:buNone/>
                        <a:tabLst/>
                      </a:pPr>
                      <a:r>
                        <a:rPr kumimoji="1" lang="en-US" sz="1500" b="1" i="0" u="none" strike="noStrike" cap="none" normalizeH="0" baseline="0" dirty="0">
                          <a:ln>
                            <a:noFill/>
                          </a:ln>
                          <a:solidFill>
                            <a:schemeClr val="tx1"/>
                          </a:solidFill>
                          <a:effectLst/>
                          <a:latin typeface="+mn-lt"/>
                        </a:rPr>
                        <a:t>2022     (</a:t>
                      </a:r>
                      <a:r>
                        <a:rPr kumimoji="1" lang="en-US" sz="1500" b="1" i="0" u="none" strike="noStrike" cap="none" normalizeH="0" baseline="0" dirty="0" err="1">
                          <a:ln>
                            <a:noFill/>
                          </a:ln>
                          <a:solidFill>
                            <a:schemeClr val="tx1"/>
                          </a:solidFill>
                          <a:effectLst/>
                          <a:latin typeface="+mn-lt"/>
                        </a:rPr>
                        <a:t>Yr</a:t>
                      </a:r>
                      <a:r>
                        <a:rPr kumimoji="1" lang="en-US" sz="1500" b="1" i="0" u="none" strike="noStrike" cap="none" normalizeH="0" baseline="0" dirty="0">
                          <a:ln>
                            <a:noFill/>
                          </a:ln>
                          <a:solidFill>
                            <a:schemeClr val="tx1"/>
                          </a:solidFill>
                          <a:effectLst/>
                          <a:latin typeface="+mn-lt"/>
                        </a:rPr>
                        <a:t> 4)</a:t>
                      </a:r>
                    </a:p>
                  </a:txBody>
                  <a:tcPr marL="100796" marR="100796" marT="50400" marB="504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2"/>
                        </a:buClr>
                        <a:buSzTx/>
                        <a:buFontTx/>
                        <a:buNone/>
                        <a:tabLst/>
                      </a:pPr>
                      <a:r>
                        <a:rPr kumimoji="1" lang="en-US" sz="1500" b="1" i="0" u="none" strike="noStrike" cap="none" normalizeH="0" baseline="0" dirty="0">
                          <a:ln>
                            <a:noFill/>
                          </a:ln>
                          <a:solidFill>
                            <a:schemeClr val="tx1"/>
                          </a:solidFill>
                          <a:effectLst/>
                          <a:latin typeface="+mn-lt"/>
                        </a:rPr>
                        <a:t>Total</a:t>
                      </a:r>
                    </a:p>
                  </a:txBody>
                  <a:tcPr marL="100796" marR="100796" marT="50400" marB="504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69598">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Tx/>
                        <a:buNone/>
                        <a:tabLst/>
                      </a:pPr>
                      <a:r>
                        <a:rPr kumimoji="1" lang="en-US" sz="1800" b="1" i="0" u="none" strike="noStrike" cap="none" normalizeH="0" baseline="0">
                          <a:ln>
                            <a:noFill/>
                          </a:ln>
                          <a:solidFill>
                            <a:schemeClr val="tx1"/>
                          </a:solidFill>
                          <a:effectLst/>
                          <a:latin typeface="+mn-lt"/>
                        </a:rPr>
                        <a:t>Costs</a:t>
                      </a:r>
                    </a:p>
                  </a:txBody>
                  <a:tcPr marL="100796" marR="100796" marT="50400" marB="504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2"/>
                        </a:buClr>
                        <a:buSzTx/>
                        <a:buFontTx/>
                        <a:buNone/>
                        <a:tabLst/>
                      </a:pPr>
                      <a:endParaRPr kumimoji="1" lang="en-US" sz="1800" b="0" i="0" u="none" strike="noStrike" cap="none" normalizeH="0" baseline="0" dirty="0">
                        <a:ln>
                          <a:noFill/>
                        </a:ln>
                        <a:solidFill>
                          <a:schemeClr val="tx1"/>
                        </a:solidFill>
                        <a:effectLst/>
                        <a:latin typeface="+mn-lt"/>
                      </a:endParaRPr>
                    </a:p>
                  </a:txBody>
                  <a:tcPr marL="100796" marR="100796" marT="50400" marB="504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2"/>
                        </a:buClr>
                        <a:buSzTx/>
                        <a:buFontTx/>
                        <a:buNone/>
                        <a:tabLst/>
                      </a:pPr>
                      <a:endParaRPr kumimoji="1" lang="en-US" sz="1800" b="0" i="0" u="none" strike="noStrike" cap="none" normalizeH="0" baseline="0">
                        <a:ln>
                          <a:noFill/>
                        </a:ln>
                        <a:solidFill>
                          <a:schemeClr val="tx1"/>
                        </a:solidFill>
                        <a:effectLst/>
                        <a:latin typeface="+mn-lt"/>
                      </a:endParaRPr>
                    </a:p>
                  </a:txBody>
                  <a:tcPr marL="100796" marR="100796" marT="50400" marB="504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2"/>
                        </a:buClr>
                        <a:buSzTx/>
                        <a:buFontTx/>
                        <a:buNone/>
                        <a:tabLst/>
                      </a:pPr>
                      <a:endParaRPr kumimoji="1" lang="en-US" sz="1800" b="0" i="0" u="none" strike="noStrike" cap="none" normalizeH="0" baseline="0">
                        <a:ln>
                          <a:noFill/>
                        </a:ln>
                        <a:solidFill>
                          <a:schemeClr val="tx1"/>
                        </a:solidFill>
                        <a:effectLst/>
                        <a:latin typeface="+mn-lt"/>
                      </a:endParaRPr>
                    </a:p>
                  </a:txBody>
                  <a:tcPr marL="100796" marR="100796" marT="50400" marB="504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2"/>
                        </a:buClr>
                        <a:buSzTx/>
                        <a:buFontTx/>
                        <a:buNone/>
                        <a:tabLst/>
                      </a:pPr>
                      <a:endParaRPr kumimoji="1" lang="en-US" sz="1800" b="0" i="0" u="none" strike="noStrike" cap="none" normalizeH="0" baseline="0">
                        <a:ln>
                          <a:noFill/>
                        </a:ln>
                        <a:solidFill>
                          <a:schemeClr val="tx1"/>
                        </a:solidFill>
                        <a:effectLst/>
                        <a:latin typeface="+mn-lt"/>
                      </a:endParaRPr>
                    </a:p>
                  </a:txBody>
                  <a:tcPr marL="100796" marR="100796" marT="50400" marB="504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2"/>
                        </a:buClr>
                        <a:buSzTx/>
                        <a:buFontTx/>
                        <a:buNone/>
                        <a:tabLst/>
                      </a:pPr>
                      <a:endParaRPr kumimoji="1" lang="en-US" sz="1800" b="0" i="0" u="none" strike="noStrike" cap="none" normalizeH="0" baseline="0">
                        <a:ln>
                          <a:noFill/>
                        </a:ln>
                        <a:solidFill>
                          <a:schemeClr val="tx1"/>
                        </a:solidFill>
                        <a:effectLst/>
                        <a:latin typeface="+mn-lt"/>
                      </a:endParaRPr>
                    </a:p>
                  </a:txBody>
                  <a:tcPr marL="100796" marR="100796" marT="50400" marB="504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2"/>
                        </a:buClr>
                        <a:buSzTx/>
                        <a:buFontTx/>
                        <a:buNone/>
                        <a:tabLst/>
                      </a:pPr>
                      <a:endParaRPr kumimoji="1" lang="en-US" sz="1800" b="0" i="0" u="none" strike="noStrike" cap="none" normalizeH="0" baseline="0">
                        <a:ln>
                          <a:noFill/>
                        </a:ln>
                        <a:solidFill>
                          <a:schemeClr val="tx1"/>
                        </a:solidFill>
                        <a:effectLst/>
                        <a:latin typeface="+mn-lt"/>
                      </a:endParaRPr>
                    </a:p>
                  </a:txBody>
                  <a:tcPr marL="100796" marR="100796" marT="50400" marB="504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69598">
                <a:tc>
                  <a:txBody>
                    <a:bodyPr/>
                    <a:lstStyle/>
                    <a:p>
                      <a:pPr marL="457200" marR="0" lvl="1" indent="0" algn="l" defTabSz="914400" rtl="0" eaLnBrk="0" fontAlgn="base" latinLnBrk="0" hangingPunct="0">
                        <a:lnSpc>
                          <a:spcPct val="100000"/>
                        </a:lnSpc>
                        <a:spcBef>
                          <a:spcPct val="20000"/>
                        </a:spcBef>
                        <a:spcAft>
                          <a:spcPct val="0"/>
                        </a:spcAft>
                        <a:buClr>
                          <a:schemeClr val="accent2"/>
                        </a:buClr>
                        <a:buSzTx/>
                        <a:buFontTx/>
                        <a:buNone/>
                        <a:tabLst/>
                      </a:pPr>
                      <a:endParaRPr kumimoji="1" lang="en-US" sz="1500" b="0" i="0" u="none" strike="noStrike" cap="none" normalizeH="0" baseline="0" dirty="0">
                        <a:ln>
                          <a:noFill/>
                        </a:ln>
                        <a:solidFill>
                          <a:schemeClr val="tx1"/>
                        </a:solidFill>
                        <a:effectLst/>
                        <a:latin typeface="+mn-lt"/>
                      </a:endParaRPr>
                    </a:p>
                  </a:txBody>
                  <a:tcPr marL="100796" marR="100796" marT="50400" marB="504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2"/>
                        </a:buClr>
                        <a:buSzTx/>
                        <a:buFontTx/>
                        <a:buNone/>
                        <a:tabLst/>
                      </a:pPr>
                      <a:endParaRPr kumimoji="1" lang="en-US" sz="1800" b="0" i="0" u="none" strike="noStrike" cap="none" normalizeH="0" baseline="0">
                        <a:ln>
                          <a:noFill/>
                        </a:ln>
                        <a:solidFill>
                          <a:schemeClr val="tx1"/>
                        </a:solidFill>
                        <a:effectLst/>
                        <a:latin typeface="+mn-lt"/>
                      </a:endParaRPr>
                    </a:p>
                  </a:txBody>
                  <a:tcPr marL="100796" marR="100796" marT="50400" marB="504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2"/>
                        </a:buClr>
                        <a:buSzTx/>
                        <a:buFontTx/>
                        <a:buNone/>
                        <a:tabLst/>
                      </a:pPr>
                      <a:endParaRPr kumimoji="1" lang="en-US" sz="1800" b="0" i="0" u="none" strike="noStrike" cap="none" normalizeH="0" baseline="0">
                        <a:ln>
                          <a:noFill/>
                        </a:ln>
                        <a:solidFill>
                          <a:schemeClr val="tx1"/>
                        </a:solidFill>
                        <a:effectLst/>
                        <a:latin typeface="+mn-lt"/>
                      </a:endParaRPr>
                    </a:p>
                  </a:txBody>
                  <a:tcPr marL="100796" marR="100796" marT="50400" marB="504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2"/>
                        </a:buClr>
                        <a:buSzTx/>
                        <a:buFontTx/>
                        <a:buNone/>
                        <a:tabLst/>
                      </a:pPr>
                      <a:endParaRPr kumimoji="1" lang="en-US" sz="1800" b="0" i="0" u="none" strike="noStrike" cap="none" normalizeH="0" baseline="0">
                        <a:ln>
                          <a:noFill/>
                        </a:ln>
                        <a:solidFill>
                          <a:schemeClr val="tx1"/>
                        </a:solidFill>
                        <a:effectLst/>
                        <a:latin typeface="+mn-lt"/>
                      </a:endParaRPr>
                    </a:p>
                  </a:txBody>
                  <a:tcPr marL="100796" marR="100796" marT="50400" marB="504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2"/>
                        </a:buClr>
                        <a:buSzTx/>
                        <a:buFontTx/>
                        <a:buNone/>
                        <a:tabLst/>
                      </a:pPr>
                      <a:endParaRPr kumimoji="1" lang="en-US" sz="1800" b="0" i="0" u="none" strike="noStrike" cap="none" normalizeH="0" baseline="0">
                        <a:ln>
                          <a:noFill/>
                        </a:ln>
                        <a:solidFill>
                          <a:schemeClr val="tx1"/>
                        </a:solidFill>
                        <a:effectLst/>
                        <a:latin typeface="+mn-lt"/>
                      </a:endParaRPr>
                    </a:p>
                  </a:txBody>
                  <a:tcPr marL="100796" marR="100796" marT="50400" marB="504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2"/>
                        </a:buClr>
                        <a:buSzTx/>
                        <a:buFontTx/>
                        <a:buNone/>
                        <a:tabLst/>
                      </a:pPr>
                      <a:endParaRPr kumimoji="1" lang="en-US" sz="1800" b="0" i="0" u="none" strike="noStrike" cap="none" normalizeH="0" baseline="0">
                        <a:ln>
                          <a:noFill/>
                        </a:ln>
                        <a:solidFill>
                          <a:schemeClr val="tx1"/>
                        </a:solidFill>
                        <a:effectLst/>
                        <a:latin typeface="+mn-lt"/>
                      </a:endParaRPr>
                    </a:p>
                  </a:txBody>
                  <a:tcPr marL="100796" marR="100796" marT="50400" marB="504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2"/>
                        </a:buClr>
                        <a:buSzTx/>
                        <a:buFontTx/>
                        <a:buNone/>
                        <a:tabLst/>
                      </a:pPr>
                      <a:endParaRPr kumimoji="1" lang="en-US" sz="1800" b="0" i="0" u="none" strike="noStrike" cap="none" normalizeH="0" baseline="0">
                        <a:ln>
                          <a:noFill/>
                        </a:ln>
                        <a:solidFill>
                          <a:schemeClr val="tx1"/>
                        </a:solidFill>
                        <a:effectLst/>
                        <a:latin typeface="+mn-lt"/>
                      </a:endParaRPr>
                    </a:p>
                  </a:txBody>
                  <a:tcPr marL="100796" marR="100796" marT="50400" marB="504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69598">
                <a:tc>
                  <a:txBody>
                    <a:bodyPr/>
                    <a:lstStyle/>
                    <a:p>
                      <a:pPr marL="457200" marR="0" lvl="1" indent="0" algn="l" defTabSz="914400" rtl="0" eaLnBrk="0" fontAlgn="base" latinLnBrk="0" hangingPunct="0">
                        <a:lnSpc>
                          <a:spcPct val="100000"/>
                        </a:lnSpc>
                        <a:spcBef>
                          <a:spcPct val="20000"/>
                        </a:spcBef>
                        <a:spcAft>
                          <a:spcPct val="0"/>
                        </a:spcAft>
                        <a:buClr>
                          <a:schemeClr val="accent2"/>
                        </a:buClr>
                        <a:buSzTx/>
                        <a:buFontTx/>
                        <a:buNone/>
                        <a:tabLst/>
                      </a:pPr>
                      <a:endParaRPr kumimoji="1" lang="en-US" sz="1500" b="0" i="0" u="none" strike="noStrike" cap="none" normalizeH="0" baseline="0" dirty="0">
                        <a:ln>
                          <a:noFill/>
                        </a:ln>
                        <a:solidFill>
                          <a:schemeClr val="tx1"/>
                        </a:solidFill>
                        <a:effectLst/>
                        <a:latin typeface="+mn-lt"/>
                      </a:endParaRPr>
                    </a:p>
                  </a:txBody>
                  <a:tcPr marL="100796" marR="100796" marT="50400" marB="504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2"/>
                        </a:buClr>
                        <a:buSzTx/>
                        <a:buFontTx/>
                        <a:buNone/>
                        <a:tabLst/>
                      </a:pPr>
                      <a:endParaRPr kumimoji="1" lang="en-US" sz="1800" b="0" i="0" u="none" strike="noStrike" cap="none" normalizeH="0" baseline="0">
                        <a:ln>
                          <a:noFill/>
                        </a:ln>
                        <a:solidFill>
                          <a:schemeClr val="tx1"/>
                        </a:solidFill>
                        <a:effectLst/>
                        <a:latin typeface="+mn-lt"/>
                      </a:endParaRPr>
                    </a:p>
                  </a:txBody>
                  <a:tcPr marL="100796" marR="100796" marT="50400" marB="504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2"/>
                        </a:buClr>
                        <a:buSzTx/>
                        <a:buFontTx/>
                        <a:buNone/>
                        <a:tabLst/>
                      </a:pPr>
                      <a:endParaRPr kumimoji="1" lang="en-US" sz="1800" b="0" i="0" u="none" strike="noStrike" cap="none" normalizeH="0" baseline="0">
                        <a:ln>
                          <a:noFill/>
                        </a:ln>
                        <a:solidFill>
                          <a:schemeClr val="tx1"/>
                        </a:solidFill>
                        <a:effectLst/>
                        <a:latin typeface="+mn-lt"/>
                      </a:endParaRPr>
                    </a:p>
                  </a:txBody>
                  <a:tcPr marL="100796" marR="100796" marT="50400" marB="504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2"/>
                        </a:buClr>
                        <a:buSzTx/>
                        <a:buFontTx/>
                        <a:buNone/>
                        <a:tabLst/>
                      </a:pPr>
                      <a:endParaRPr kumimoji="1" lang="en-US" sz="1800" b="0" i="0" u="none" strike="noStrike" cap="none" normalizeH="0" baseline="0">
                        <a:ln>
                          <a:noFill/>
                        </a:ln>
                        <a:solidFill>
                          <a:schemeClr val="tx1"/>
                        </a:solidFill>
                        <a:effectLst/>
                        <a:latin typeface="+mn-lt"/>
                      </a:endParaRPr>
                    </a:p>
                  </a:txBody>
                  <a:tcPr marL="100796" marR="100796" marT="50400" marB="504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2"/>
                        </a:buClr>
                        <a:buSzTx/>
                        <a:buFontTx/>
                        <a:buNone/>
                        <a:tabLst/>
                      </a:pPr>
                      <a:endParaRPr kumimoji="1" lang="en-US" sz="1800" b="0" i="0" u="none" strike="noStrike" cap="none" normalizeH="0" baseline="0">
                        <a:ln>
                          <a:noFill/>
                        </a:ln>
                        <a:solidFill>
                          <a:schemeClr val="tx1"/>
                        </a:solidFill>
                        <a:effectLst/>
                        <a:latin typeface="+mn-lt"/>
                      </a:endParaRPr>
                    </a:p>
                  </a:txBody>
                  <a:tcPr marL="100796" marR="100796" marT="50400" marB="504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2"/>
                        </a:buClr>
                        <a:buSzTx/>
                        <a:buFontTx/>
                        <a:buNone/>
                        <a:tabLst/>
                      </a:pPr>
                      <a:endParaRPr kumimoji="1" lang="en-US" sz="1800" b="0" i="0" u="none" strike="noStrike" cap="none" normalizeH="0" baseline="0" dirty="0">
                        <a:ln>
                          <a:noFill/>
                        </a:ln>
                        <a:solidFill>
                          <a:schemeClr val="tx1"/>
                        </a:solidFill>
                        <a:effectLst/>
                        <a:latin typeface="+mn-lt"/>
                      </a:endParaRPr>
                    </a:p>
                  </a:txBody>
                  <a:tcPr marL="100796" marR="100796" marT="50400" marB="504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2"/>
                        </a:buClr>
                        <a:buSzTx/>
                        <a:buFontTx/>
                        <a:buNone/>
                        <a:tabLst/>
                      </a:pPr>
                      <a:endParaRPr kumimoji="1" lang="en-US" sz="1800" b="0" i="0" u="none" strike="noStrike" cap="none" normalizeH="0" baseline="0">
                        <a:ln>
                          <a:noFill/>
                        </a:ln>
                        <a:solidFill>
                          <a:schemeClr val="tx1"/>
                        </a:solidFill>
                        <a:effectLst/>
                        <a:latin typeface="+mn-lt"/>
                      </a:endParaRPr>
                    </a:p>
                  </a:txBody>
                  <a:tcPr marL="100796" marR="100796" marT="50400" marB="504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69598">
                <a:tc>
                  <a:txBody>
                    <a:bodyPr/>
                    <a:lstStyle/>
                    <a:p>
                      <a:pPr marL="457200" marR="0" lvl="1" indent="0" algn="l" defTabSz="914400" rtl="0" eaLnBrk="0" fontAlgn="base" latinLnBrk="0" hangingPunct="0">
                        <a:lnSpc>
                          <a:spcPct val="100000"/>
                        </a:lnSpc>
                        <a:spcBef>
                          <a:spcPct val="20000"/>
                        </a:spcBef>
                        <a:spcAft>
                          <a:spcPct val="0"/>
                        </a:spcAft>
                        <a:buClr>
                          <a:schemeClr val="accent2"/>
                        </a:buClr>
                        <a:buSzTx/>
                        <a:buFontTx/>
                        <a:buNone/>
                        <a:tabLst/>
                      </a:pPr>
                      <a:endParaRPr kumimoji="1" lang="en-US" sz="1500" b="0" i="0" u="none" strike="noStrike" cap="none" normalizeH="0" baseline="0" dirty="0">
                        <a:ln>
                          <a:noFill/>
                        </a:ln>
                        <a:solidFill>
                          <a:schemeClr val="tx1"/>
                        </a:solidFill>
                        <a:effectLst/>
                        <a:latin typeface="+mn-lt"/>
                      </a:endParaRPr>
                    </a:p>
                  </a:txBody>
                  <a:tcPr marL="100796" marR="100796" marT="50400" marB="504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2"/>
                        </a:buClr>
                        <a:buSzTx/>
                        <a:buFontTx/>
                        <a:buNone/>
                        <a:tabLst/>
                      </a:pPr>
                      <a:endParaRPr kumimoji="1" lang="en-US" sz="1800" b="0" i="0" u="none" strike="noStrike" cap="none" normalizeH="0" baseline="0">
                        <a:ln>
                          <a:noFill/>
                        </a:ln>
                        <a:solidFill>
                          <a:schemeClr val="tx1"/>
                        </a:solidFill>
                        <a:effectLst/>
                        <a:latin typeface="+mn-lt"/>
                      </a:endParaRPr>
                    </a:p>
                  </a:txBody>
                  <a:tcPr marL="100796" marR="100796" marT="50400" marB="504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2"/>
                        </a:buClr>
                        <a:buSzTx/>
                        <a:buFontTx/>
                        <a:buNone/>
                        <a:tabLst/>
                      </a:pPr>
                      <a:endParaRPr kumimoji="1" lang="en-US" sz="1800" b="0" i="0" u="none" strike="noStrike" cap="none" normalizeH="0" baseline="0">
                        <a:ln>
                          <a:noFill/>
                        </a:ln>
                        <a:solidFill>
                          <a:schemeClr val="tx1"/>
                        </a:solidFill>
                        <a:effectLst/>
                        <a:latin typeface="+mn-lt"/>
                      </a:endParaRPr>
                    </a:p>
                  </a:txBody>
                  <a:tcPr marL="100796" marR="100796" marT="50400" marB="504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2"/>
                        </a:buClr>
                        <a:buSzTx/>
                        <a:buFontTx/>
                        <a:buNone/>
                        <a:tabLst/>
                      </a:pPr>
                      <a:endParaRPr kumimoji="1" lang="en-US" sz="1800" b="0" i="0" u="none" strike="noStrike" cap="none" normalizeH="0" baseline="0">
                        <a:ln>
                          <a:noFill/>
                        </a:ln>
                        <a:solidFill>
                          <a:schemeClr val="tx1"/>
                        </a:solidFill>
                        <a:effectLst/>
                        <a:latin typeface="+mn-lt"/>
                      </a:endParaRPr>
                    </a:p>
                  </a:txBody>
                  <a:tcPr marL="100796" marR="100796" marT="50400" marB="504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2"/>
                        </a:buClr>
                        <a:buSzTx/>
                        <a:buFontTx/>
                        <a:buNone/>
                        <a:tabLst/>
                      </a:pPr>
                      <a:endParaRPr kumimoji="1" lang="en-US" sz="1800" b="0" i="0" u="none" strike="noStrike" cap="none" normalizeH="0" baseline="0">
                        <a:ln>
                          <a:noFill/>
                        </a:ln>
                        <a:solidFill>
                          <a:schemeClr val="tx1"/>
                        </a:solidFill>
                        <a:effectLst/>
                        <a:latin typeface="+mn-lt"/>
                      </a:endParaRPr>
                    </a:p>
                  </a:txBody>
                  <a:tcPr marL="100796" marR="100796" marT="50400" marB="504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2"/>
                        </a:buClr>
                        <a:buSzTx/>
                        <a:buFontTx/>
                        <a:buNone/>
                        <a:tabLst/>
                      </a:pPr>
                      <a:endParaRPr kumimoji="1" lang="en-US" sz="1800" b="0" i="0" u="none" strike="noStrike" cap="none" normalizeH="0" baseline="0">
                        <a:ln>
                          <a:noFill/>
                        </a:ln>
                        <a:solidFill>
                          <a:schemeClr val="tx1"/>
                        </a:solidFill>
                        <a:effectLst/>
                        <a:latin typeface="+mn-lt"/>
                      </a:endParaRPr>
                    </a:p>
                  </a:txBody>
                  <a:tcPr marL="100796" marR="100796" marT="50400" marB="504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2"/>
                        </a:buClr>
                        <a:buSzTx/>
                        <a:buFontTx/>
                        <a:buNone/>
                        <a:tabLst/>
                      </a:pPr>
                      <a:endParaRPr kumimoji="1" lang="en-US" sz="1800" b="0" i="0" u="none" strike="noStrike" cap="none" normalizeH="0" baseline="0">
                        <a:ln>
                          <a:noFill/>
                        </a:ln>
                        <a:solidFill>
                          <a:schemeClr val="tx1"/>
                        </a:solidFill>
                        <a:effectLst/>
                        <a:latin typeface="+mn-lt"/>
                      </a:endParaRPr>
                    </a:p>
                  </a:txBody>
                  <a:tcPr marL="100796" marR="100796" marT="50400" marB="504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69598">
                <a:tc>
                  <a:txBody>
                    <a:bodyPr/>
                    <a:lstStyle/>
                    <a:p>
                      <a:pPr marL="457200" marR="0" lvl="1" indent="0" algn="l" defTabSz="914400" rtl="0" eaLnBrk="0" fontAlgn="base" latinLnBrk="0" hangingPunct="0">
                        <a:lnSpc>
                          <a:spcPct val="100000"/>
                        </a:lnSpc>
                        <a:spcBef>
                          <a:spcPct val="20000"/>
                        </a:spcBef>
                        <a:spcAft>
                          <a:spcPct val="0"/>
                        </a:spcAft>
                        <a:buClr>
                          <a:schemeClr val="accent2"/>
                        </a:buClr>
                        <a:buSzTx/>
                        <a:buFontTx/>
                        <a:buNone/>
                        <a:tabLst/>
                      </a:pPr>
                      <a:endParaRPr kumimoji="1" lang="en-US" sz="1500" b="0" i="0" u="none" strike="noStrike" cap="none" normalizeH="0" baseline="0" dirty="0">
                        <a:ln>
                          <a:noFill/>
                        </a:ln>
                        <a:solidFill>
                          <a:schemeClr val="tx1"/>
                        </a:solidFill>
                        <a:effectLst/>
                        <a:latin typeface="+mn-lt"/>
                      </a:endParaRPr>
                    </a:p>
                  </a:txBody>
                  <a:tcPr marL="100796" marR="100796" marT="50400" marB="504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2"/>
                        </a:buClr>
                        <a:buSzTx/>
                        <a:buFontTx/>
                        <a:buNone/>
                        <a:tabLst/>
                      </a:pPr>
                      <a:endParaRPr kumimoji="1" lang="en-US" sz="1800" b="0" i="0" u="none" strike="noStrike" cap="none" normalizeH="0" baseline="0" dirty="0">
                        <a:ln>
                          <a:noFill/>
                        </a:ln>
                        <a:solidFill>
                          <a:schemeClr val="tx1"/>
                        </a:solidFill>
                        <a:effectLst/>
                        <a:latin typeface="+mn-lt"/>
                      </a:endParaRPr>
                    </a:p>
                  </a:txBody>
                  <a:tcPr marL="100796" marR="100796" marT="50400" marB="504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2"/>
                        </a:buClr>
                        <a:buSzTx/>
                        <a:buFontTx/>
                        <a:buNone/>
                        <a:tabLst/>
                      </a:pPr>
                      <a:endParaRPr kumimoji="1" lang="en-US" sz="1800" b="0" i="0" u="none" strike="noStrike" cap="none" normalizeH="0" baseline="0">
                        <a:ln>
                          <a:noFill/>
                        </a:ln>
                        <a:solidFill>
                          <a:schemeClr val="tx1"/>
                        </a:solidFill>
                        <a:effectLst/>
                        <a:latin typeface="+mn-lt"/>
                      </a:endParaRPr>
                    </a:p>
                  </a:txBody>
                  <a:tcPr marL="100796" marR="100796" marT="50400" marB="504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2"/>
                        </a:buClr>
                        <a:buSzTx/>
                        <a:buFontTx/>
                        <a:buNone/>
                        <a:tabLst/>
                      </a:pPr>
                      <a:endParaRPr kumimoji="1" lang="en-US" sz="1800" b="0" i="0" u="none" strike="noStrike" cap="none" normalizeH="0" baseline="0">
                        <a:ln>
                          <a:noFill/>
                        </a:ln>
                        <a:solidFill>
                          <a:schemeClr val="tx1"/>
                        </a:solidFill>
                        <a:effectLst/>
                        <a:latin typeface="+mn-lt"/>
                      </a:endParaRPr>
                    </a:p>
                  </a:txBody>
                  <a:tcPr marL="100796" marR="100796" marT="50400" marB="504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2"/>
                        </a:buClr>
                        <a:buSzTx/>
                        <a:buFontTx/>
                        <a:buNone/>
                        <a:tabLst/>
                      </a:pPr>
                      <a:endParaRPr kumimoji="1" lang="en-US" sz="1800" b="0" i="0" u="none" strike="noStrike" cap="none" normalizeH="0" baseline="0">
                        <a:ln>
                          <a:noFill/>
                        </a:ln>
                        <a:solidFill>
                          <a:schemeClr val="tx1"/>
                        </a:solidFill>
                        <a:effectLst/>
                        <a:latin typeface="+mn-lt"/>
                      </a:endParaRPr>
                    </a:p>
                  </a:txBody>
                  <a:tcPr marL="100796" marR="100796" marT="50400" marB="504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2"/>
                        </a:buClr>
                        <a:buSzTx/>
                        <a:buFontTx/>
                        <a:buNone/>
                        <a:tabLst/>
                      </a:pPr>
                      <a:endParaRPr kumimoji="1" lang="en-US" sz="1800" b="0" i="0" u="none" strike="noStrike" cap="none" normalizeH="0" baseline="0">
                        <a:ln>
                          <a:noFill/>
                        </a:ln>
                        <a:solidFill>
                          <a:schemeClr val="tx1"/>
                        </a:solidFill>
                        <a:effectLst/>
                        <a:latin typeface="+mn-lt"/>
                      </a:endParaRPr>
                    </a:p>
                  </a:txBody>
                  <a:tcPr marL="100796" marR="100796" marT="50400" marB="504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2"/>
                        </a:buClr>
                        <a:buSzTx/>
                        <a:buFontTx/>
                        <a:buNone/>
                        <a:tabLst/>
                      </a:pPr>
                      <a:endParaRPr kumimoji="1" lang="en-US" sz="1800" b="0" i="0" u="none" strike="noStrike" cap="none" normalizeH="0" baseline="0">
                        <a:ln>
                          <a:noFill/>
                        </a:ln>
                        <a:solidFill>
                          <a:schemeClr val="tx1"/>
                        </a:solidFill>
                        <a:effectLst/>
                        <a:latin typeface="+mn-lt"/>
                      </a:endParaRPr>
                    </a:p>
                  </a:txBody>
                  <a:tcPr marL="100796" marR="100796" marT="50400" marB="504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69598">
                <a:tc>
                  <a:txBody>
                    <a:bodyPr/>
                    <a:lstStyle/>
                    <a:p>
                      <a:pPr marL="457200" marR="0" lvl="1" indent="0" algn="l" defTabSz="914400" rtl="0" eaLnBrk="0" fontAlgn="base" latinLnBrk="0" hangingPunct="0">
                        <a:lnSpc>
                          <a:spcPct val="100000"/>
                        </a:lnSpc>
                        <a:spcBef>
                          <a:spcPct val="20000"/>
                        </a:spcBef>
                        <a:spcAft>
                          <a:spcPct val="0"/>
                        </a:spcAft>
                        <a:buClr>
                          <a:schemeClr val="accent2"/>
                        </a:buClr>
                        <a:buSzTx/>
                        <a:buFontTx/>
                        <a:buNone/>
                        <a:tabLst/>
                      </a:pPr>
                      <a:r>
                        <a:rPr kumimoji="1" lang="en-US" sz="1500" b="1" i="0" u="none" strike="noStrike" cap="none" normalizeH="0" baseline="0">
                          <a:ln>
                            <a:noFill/>
                          </a:ln>
                          <a:solidFill>
                            <a:schemeClr val="tx1"/>
                          </a:solidFill>
                          <a:effectLst/>
                          <a:latin typeface="+mn-lt"/>
                        </a:rPr>
                        <a:t>Total Costs</a:t>
                      </a:r>
                    </a:p>
                  </a:txBody>
                  <a:tcPr marL="100796" marR="100796" marT="50400" marB="504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2"/>
                        </a:buClr>
                        <a:buSzTx/>
                        <a:buFontTx/>
                        <a:buNone/>
                        <a:tabLst/>
                      </a:pPr>
                      <a:endParaRPr kumimoji="1" lang="en-US" sz="1800" b="1" i="0" u="none" strike="noStrike" cap="none" normalizeH="0" baseline="0">
                        <a:ln>
                          <a:noFill/>
                        </a:ln>
                        <a:solidFill>
                          <a:schemeClr val="tx1"/>
                        </a:solidFill>
                        <a:effectLst/>
                        <a:latin typeface="+mn-lt"/>
                      </a:endParaRPr>
                    </a:p>
                  </a:txBody>
                  <a:tcPr marL="100796" marR="100796" marT="50400" marB="504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2"/>
                        </a:buClr>
                        <a:buSzTx/>
                        <a:buFontTx/>
                        <a:buNone/>
                        <a:tabLst/>
                      </a:pPr>
                      <a:endParaRPr kumimoji="1" lang="en-US" sz="1800" b="1" i="0" u="none" strike="noStrike" cap="none" normalizeH="0" baseline="0">
                        <a:ln>
                          <a:noFill/>
                        </a:ln>
                        <a:solidFill>
                          <a:schemeClr val="tx1"/>
                        </a:solidFill>
                        <a:effectLst/>
                        <a:latin typeface="+mn-lt"/>
                      </a:endParaRPr>
                    </a:p>
                  </a:txBody>
                  <a:tcPr marL="100796" marR="100796" marT="50400" marB="504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2"/>
                        </a:buClr>
                        <a:buSzTx/>
                        <a:buFontTx/>
                        <a:buNone/>
                        <a:tabLst/>
                      </a:pPr>
                      <a:endParaRPr kumimoji="1" lang="en-US" sz="1800" b="1" i="0" u="none" strike="noStrike" cap="none" normalizeH="0" baseline="0">
                        <a:ln>
                          <a:noFill/>
                        </a:ln>
                        <a:solidFill>
                          <a:schemeClr val="tx1"/>
                        </a:solidFill>
                        <a:effectLst/>
                        <a:latin typeface="+mn-lt"/>
                      </a:endParaRPr>
                    </a:p>
                  </a:txBody>
                  <a:tcPr marL="100796" marR="100796" marT="50400" marB="504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2"/>
                        </a:buClr>
                        <a:buSzTx/>
                        <a:buFontTx/>
                        <a:buNone/>
                        <a:tabLst/>
                      </a:pPr>
                      <a:endParaRPr kumimoji="1" lang="en-US" sz="1800" b="1" i="0" u="none" strike="noStrike" cap="none" normalizeH="0" baseline="0">
                        <a:ln>
                          <a:noFill/>
                        </a:ln>
                        <a:solidFill>
                          <a:schemeClr val="tx1"/>
                        </a:solidFill>
                        <a:effectLst/>
                        <a:latin typeface="+mn-lt"/>
                      </a:endParaRPr>
                    </a:p>
                  </a:txBody>
                  <a:tcPr marL="100796" marR="100796" marT="50400" marB="504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2"/>
                        </a:buClr>
                        <a:buSzTx/>
                        <a:buFontTx/>
                        <a:buNone/>
                        <a:tabLst/>
                      </a:pPr>
                      <a:endParaRPr kumimoji="1" lang="en-US" sz="1800" b="1" i="0" u="none" strike="noStrike" cap="none" normalizeH="0" baseline="0">
                        <a:ln>
                          <a:noFill/>
                        </a:ln>
                        <a:solidFill>
                          <a:schemeClr val="tx1"/>
                        </a:solidFill>
                        <a:effectLst/>
                        <a:latin typeface="+mn-lt"/>
                      </a:endParaRPr>
                    </a:p>
                  </a:txBody>
                  <a:tcPr marL="100796" marR="100796" marT="50400" marB="504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2"/>
                        </a:buClr>
                        <a:buSzTx/>
                        <a:buFontTx/>
                        <a:buNone/>
                        <a:tabLst/>
                      </a:pPr>
                      <a:endParaRPr kumimoji="1" lang="en-US" sz="1800" b="1" i="0" u="none" strike="noStrike" cap="none" normalizeH="0" baseline="0">
                        <a:ln>
                          <a:noFill/>
                        </a:ln>
                        <a:solidFill>
                          <a:schemeClr val="tx1"/>
                        </a:solidFill>
                        <a:effectLst/>
                        <a:latin typeface="+mn-lt"/>
                      </a:endParaRPr>
                    </a:p>
                  </a:txBody>
                  <a:tcPr marL="100796" marR="100796" marT="50400" marB="504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69598">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Tx/>
                        <a:buNone/>
                        <a:tabLst/>
                      </a:pPr>
                      <a:r>
                        <a:rPr kumimoji="1" lang="en-US" sz="1800" b="1" i="0" u="none" strike="noStrike" cap="none" normalizeH="0" baseline="0">
                          <a:ln>
                            <a:noFill/>
                          </a:ln>
                          <a:solidFill>
                            <a:schemeClr val="tx1"/>
                          </a:solidFill>
                          <a:effectLst/>
                          <a:latin typeface="+mn-lt"/>
                        </a:rPr>
                        <a:t>Benefits</a:t>
                      </a:r>
                    </a:p>
                  </a:txBody>
                  <a:tcPr marL="100796" marR="100796" marT="50400" marB="504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2"/>
                        </a:buClr>
                        <a:buSzTx/>
                        <a:buFontTx/>
                        <a:buNone/>
                        <a:tabLst/>
                      </a:pPr>
                      <a:endParaRPr kumimoji="1" lang="en-US" sz="1800" b="0" i="0" u="none" strike="noStrike" cap="none" normalizeH="0" baseline="0">
                        <a:ln>
                          <a:noFill/>
                        </a:ln>
                        <a:solidFill>
                          <a:schemeClr val="tx1"/>
                        </a:solidFill>
                        <a:effectLst/>
                        <a:latin typeface="+mn-lt"/>
                      </a:endParaRPr>
                    </a:p>
                  </a:txBody>
                  <a:tcPr marL="100796" marR="100796" marT="50400" marB="504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2"/>
                        </a:buClr>
                        <a:buSzTx/>
                        <a:buFontTx/>
                        <a:buNone/>
                        <a:tabLst/>
                      </a:pPr>
                      <a:endParaRPr kumimoji="1" lang="en-US" sz="1800" b="0" i="0" u="none" strike="noStrike" cap="none" normalizeH="0" baseline="0" dirty="0">
                        <a:ln>
                          <a:noFill/>
                        </a:ln>
                        <a:solidFill>
                          <a:schemeClr val="tx1"/>
                        </a:solidFill>
                        <a:effectLst/>
                        <a:latin typeface="+mn-lt"/>
                      </a:endParaRPr>
                    </a:p>
                  </a:txBody>
                  <a:tcPr marL="100796" marR="100796" marT="50400" marB="504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2"/>
                        </a:buClr>
                        <a:buSzTx/>
                        <a:buFontTx/>
                        <a:buNone/>
                        <a:tabLst/>
                      </a:pPr>
                      <a:endParaRPr kumimoji="1" lang="en-US" sz="1800" b="0" i="0" u="none" strike="noStrike" cap="none" normalizeH="0" baseline="0">
                        <a:ln>
                          <a:noFill/>
                        </a:ln>
                        <a:solidFill>
                          <a:schemeClr val="tx1"/>
                        </a:solidFill>
                        <a:effectLst/>
                        <a:latin typeface="+mn-lt"/>
                      </a:endParaRPr>
                    </a:p>
                  </a:txBody>
                  <a:tcPr marL="100796" marR="100796" marT="50400" marB="504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2"/>
                        </a:buClr>
                        <a:buSzTx/>
                        <a:buFontTx/>
                        <a:buNone/>
                        <a:tabLst/>
                      </a:pPr>
                      <a:endParaRPr kumimoji="1" lang="en-US" sz="1800" b="0" i="0" u="none" strike="noStrike" cap="none" normalizeH="0" baseline="0">
                        <a:ln>
                          <a:noFill/>
                        </a:ln>
                        <a:solidFill>
                          <a:schemeClr val="tx1"/>
                        </a:solidFill>
                        <a:effectLst/>
                        <a:latin typeface="+mn-lt"/>
                      </a:endParaRPr>
                    </a:p>
                  </a:txBody>
                  <a:tcPr marL="100796" marR="100796" marT="50400" marB="504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2"/>
                        </a:buClr>
                        <a:buSzTx/>
                        <a:buFontTx/>
                        <a:buNone/>
                        <a:tabLst/>
                      </a:pPr>
                      <a:endParaRPr kumimoji="1" lang="en-US" sz="1800" b="0" i="0" u="none" strike="noStrike" cap="none" normalizeH="0" baseline="0">
                        <a:ln>
                          <a:noFill/>
                        </a:ln>
                        <a:solidFill>
                          <a:schemeClr val="tx1"/>
                        </a:solidFill>
                        <a:effectLst/>
                        <a:latin typeface="+mn-lt"/>
                      </a:endParaRPr>
                    </a:p>
                  </a:txBody>
                  <a:tcPr marL="100796" marR="100796" marT="50400" marB="504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2"/>
                        </a:buClr>
                        <a:buSzTx/>
                        <a:buFontTx/>
                        <a:buNone/>
                        <a:tabLst/>
                      </a:pPr>
                      <a:endParaRPr kumimoji="1" lang="en-US" sz="1800" b="0" i="0" u="none" strike="noStrike" cap="none" normalizeH="0" baseline="0">
                        <a:ln>
                          <a:noFill/>
                        </a:ln>
                        <a:solidFill>
                          <a:schemeClr val="tx1"/>
                        </a:solidFill>
                        <a:effectLst/>
                        <a:latin typeface="+mn-lt"/>
                      </a:endParaRPr>
                    </a:p>
                  </a:txBody>
                  <a:tcPr marL="100796" marR="100796" marT="50400" marB="504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69598">
                <a:tc>
                  <a:txBody>
                    <a:bodyPr/>
                    <a:lstStyle/>
                    <a:p>
                      <a:pPr marL="457200" marR="0" lvl="1" indent="0" algn="l" defTabSz="914400" rtl="0" eaLnBrk="0" fontAlgn="base" latinLnBrk="0" hangingPunct="0">
                        <a:lnSpc>
                          <a:spcPct val="100000"/>
                        </a:lnSpc>
                        <a:spcBef>
                          <a:spcPct val="20000"/>
                        </a:spcBef>
                        <a:spcAft>
                          <a:spcPct val="0"/>
                        </a:spcAft>
                        <a:buClr>
                          <a:schemeClr val="accent2"/>
                        </a:buClr>
                        <a:buSzTx/>
                        <a:buFontTx/>
                        <a:buNone/>
                        <a:tabLst/>
                      </a:pPr>
                      <a:endParaRPr kumimoji="1" lang="en-US" sz="1500" b="0" i="0" u="none" strike="noStrike" cap="none" normalizeH="0" baseline="0" dirty="0">
                        <a:ln>
                          <a:noFill/>
                        </a:ln>
                        <a:solidFill>
                          <a:schemeClr val="tx1"/>
                        </a:solidFill>
                        <a:effectLst/>
                        <a:latin typeface="+mn-lt"/>
                      </a:endParaRPr>
                    </a:p>
                  </a:txBody>
                  <a:tcPr marL="100796" marR="100796" marT="50400" marB="504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2"/>
                        </a:buClr>
                        <a:buSzTx/>
                        <a:buFontTx/>
                        <a:buNone/>
                        <a:tabLst/>
                      </a:pPr>
                      <a:endParaRPr kumimoji="1" lang="en-US" sz="1800" b="0" i="0" u="none" strike="noStrike" cap="none" normalizeH="0" baseline="0">
                        <a:ln>
                          <a:noFill/>
                        </a:ln>
                        <a:solidFill>
                          <a:schemeClr val="tx1"/>
                        </a:solidFill>
                        <a:effectLst/>
                        <a:latin typeface="+mn-lt"/>
                      </a:endParaRPr>
                    </a:p>
                  </a:txBody>
                  <a:tcPr marL="100796" marR="100796" marT="50400" marB="504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2"/>
                        </a:buClr>
                        <a:buSzTx/>
                        <a:buFontTx/>
                        <a:buNone/>
                        <a:tabLst/>
                      </a:pPr>
                      <a:endParaRPr kumimoji="1" lang="en-US" sz="1800" b="0" i="0" u="none" strike="noStrike" cap="none" normalizeH="0" baseline="0">
                        <a:ln>
                          <a:noFill/>
                        </a:ln>
                        <a:solidFill>
                          <a:schemeClr val="tx1"/>
                        </a:solidFill>
                        <a:effectLst/>
                        <a:latin typeface="+mn-lt"/>
                      </a:endParaRPr>
                    </a:p>
                  </a:txBody>
                  <a:tcPr marL="100796" marR="100796" marT="50400" marB="504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2"/>
                        </a:buClr>
                        <a:buSzTx/>
                        <a:buFontTx/>
                        <a:buNone/>
                        <a:tabLst/>
                      </a:pPr>
                      <a:endParaRPr kumimoji="1" lang="en-US" sz="1800" b="0" i="0" u="none" strike="noStrike" cap="none" normalizeH="0" baseline="0">
                        <a:ln>
                          <a:noFill/>
                        </a:ln>
                        <a:solidFill>
                          <a:schemeClr val="tx1"/>
                        </a:solidFill>
                        <a:effectLst/>
                        <a:latin typeface="+mn-lt"/>
                      </a:endParaRPr>
                    </a:p>
                  </a:txBody>
                  <a:tcPr marL="100796" marR="100796" marT="50400" marB="504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2"/>
                        </a:buClr>
                        <a:buSzTx/>
                        <a:buFontTx/>
                        <a:buNone/>
                        <a:tabLst/>
                      </a:pPr>
                      <a:endParaRPr kumimoji="1" lang="en-US" sz="1800" b="0" i="0" u="none" strike="noStrike" cap="none" normalizeH="0" baseline="0">
                        <a:ln>
                          <a:noFill/>
                        </a:ln>
                        <a:solidFill>
                          <a:schemeClr val="tx1"/>
                        </a:solidFill>
                        <a:effectLst/>
                        <a:latin typeface="+mn-lt"/>
                      </a:endParaRPr>
                    </a:p>
                  </a:txBody>
                  <a:tcPr marL="100796" marR="100796" marT="50400" marB="504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2"/>
                        </a:buClr>
                        <a:buSzTx/>
                        <a:buFontTx/>
                        <a:buNone/>
                        <a:tabLst/>
                      </a:pPr>
                      <a:endParaRPr kumimoji="1" lang="en-US" sz="1800" b="0" i="0" u="none" strike="noStrike" cap="none" normalizeH="0" baseline="0">
                        <a:ln>
                          <a:noFill/>
                        </a:ln>
                        <a:solidFill>
                          <a:schemeClr val="tx1"/>
                        </a:solidFill>
                        <a:effectLst/>
                        <a:latin typeface="+mn-lt"/>
                      </a:endParaRPr>
                    </a:p>
                  </a:txBody>
                  <a:tcPr marL="100796" marR="100796" marT="50400" marB="504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2"/>
                        </a:buClr>
                        <a:buSzTx/>
                        <a:buFontTx/>
                        <a:buNone/>
                        <a:tabLst/>
                      </a:pPr>
                      <a:endParaRPr kumimoji="1" lang="en-US" sz="1800" b="0" i="0" u="none" strike="noStrike" cap="none" normalizeH="0" baseline="0">
                        <a:ln>
                          <a:noFill/>
                        </a:ln>
                        <a:solidFill>
                          <a:schemeClr val="tx1"/>
                        </a:solidFill>
                        <a:effectLst/>
                        <a:latin typeface="+mn-lt"/>
                      </a:endParaRPr>
                    </a:p>
                  </a:txBody>
                  <a:tcPr marL="100796" marR="100796" marT="50400" marB="504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69598">
                <a:tc>
                  <a:txBody>
                    <a:bodyPr/>
                    <a:lstStyle/>
                    <a:p>
                      <a:pPr marL="457200" marR="0" lvl="1" indent="0" algn="l" defTabSz="914400" rtl="0" eaLnBrk="0" fontAlgn="base" latinLnBrk="0" hangingPunct="0">
                        <a:lnSpc>
                          <a:spcPct val="100000"/>
                        </a:lnSpc>
                        <a:spcBef>
                          <a:spcPct val="20000"/>
                        </a:spcBef>
                        <a:spcAft>
                          <a:spcPct val="0"/>
                        </a:spcAft>
                        <a:buClr>
                          <a:schemeClr val="accent2"/>
                        </a:buClr>
                        <a:buSzTx/>
                        <a:buFontTx/>
                        <a:buNone/>
                        <a:tabLst/>
                      </a:pPr>
                      <a:endParaRPr kumimoji="1" lang="en-US" sz="1500" b="0" i="0" u="none" strike="noStrike" cap="none" normalizeH="0" baseline="0" dirty="0">
                        <a:ln>
                          <a:noFill/>
                        </a:ln>
                        <a:solidFill>
                          <a:schemeClr val="tx1"/>
                        </a:solidFill>
                        <a:effectLst/>
                        <a:latin typeface="+mn-lt"/>
                      </a:endParaRPr>
                    </a:p>
                  </a:txBody>
                  <a:tcPr marL="100796" marR="100796" marT="50400" marB="504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2"/>
                        </a:buClr>
                        <a:buSzTx/>
                        <a:buFontTx/>
                        <a:buNone/>
                        <a:tabLst/>
                      </a:pPr>
                      <a:endParaRPr kumimoji="1" lang="en-US" sz="1800" b="0" i="0" u="none" strike="noStrike" cap="none" normalizeH="0" baseline="0">
                        <a:ln>
                          <a:noFill/>
                        </a:ln>
                        <a:solidFill>
                          <a:schemeClr val="tx1"/>
                        </a:solidFill>
                        <a:effectLst/>
                        <a:latin typeface="+mn-lt"/>
                      </a:endParaRPr>
                    </a:p>
                  </a:txBody>
                  <a:tcPr marL="100796" marR="100796" marT="50400" marB="504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2"/>
                        </a:buClr>
                        <a:buSzTx/>
                        <a:buFontTx/>
                        <a:buNone/>
                        <a:tabLst/>
                      </a:pPr>
                      <a:endParaRPr kumimoji="1" lang="en-US" sz="1800" b="0" i="0" u="none" strike="noStrike" cap="none" normalizeH="0" baseline="0">
                        <a:ln>
                          <a:noFill/>
                        </a:ln>
                        <a:solidFill>
                          <a:schemeClr val="tx1"/>
                        </a:solidFill>
                        <a:effectLst/>
                        <a:latin typeface="+mn-lt"/>
                      </a:endParaRPr>
                    </a:p>
                  </a:txBody>
                  <a:tcPr marL="100796" marR="100796" marT="50400" marB="504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2"/>
                        </a:buClr>
                        <a:buSzTx/>
                        <a:buFontTx/>
                        <a:buNone/>
                        <a:tabLst/>
                      </a:pPr>
                      <a:endParaRPr kumimoji="1" lang="en-US" sz="1800" b="0" i="0" u="none" strike="noStrike" cap="none" normalizeH="0" baseline="0">
                        <a:ln>
                          <a:noFill/>
                        </a:ln>
                        <a:solidFill>
                          <a:schemeClr val="tx1"/>
                        </a:solidFill>
                        <a:effectLst/>
                        <a:latin typeface="+mn-lt"/>
                      </a:endParaRPr>
                    </a:p>
                  </a:txBody>
                  <a:tcPr marL="100796" marR="100796" marT="50400" marB="504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2"/>
                        </a:buClr>
                        <a:buSzTx/>
                        <a:buFontTx/>
                        <a:buNone/>
                        <a:tabLst/>
                      </a:pPr>
                      <a:endParaRPr kumimoji="1" lang="en-US" sz="1800" b="0" i="0" u="none" strike="noStrike" cap="none" normalizeH="0" baseline="0">
                        <a:ln>
                          <a:noFill/>
                        </a:ln>
                        <a:solidFill>
                          <a:schemeClr val="tx1"/>
                        </a:solidFill>
                        <a:effectLst/>
                        <a:latin typeface="+mn-lt"/>
                      </a:endParaRPr>
                    </a:p>
                  </a:txBody>
                  <a:tcPr marL="100796" marR="100796" marT="50400" marB="504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2"/>
                        </a:buClr>
                        <a:buSzTx/>
                        <a:buFontTx/>
                        <a:buNone/>
                        <a:tabLst/>
                      </a:pPr>
                      <a:endParaRPr kumimoji="1" lang="en-US" sz="1800" b="0" i="0" u="none" strike="noStrike" cap="none" normalizeH="0" baseline="0">
                        <a:ln>
                          <a:noFill/>
                        </a:ln>
                        <a:solidFill>
                          <a:schemeClr val="tx1"/>
                        </a:solidFill>
                        <a:effectLst/>
                        <a:latin typeface="+mn-lt"/>
                      </a:endParaRPr>
                    </a:p>
                  </a:txBody>
                  <a:tcPr marL="100796" marR="100796" marT="50400" marB="504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2"/>
                        </a:buClr>
                        <a:buSzTx/>
                        <a:buFontTx/>
                        <a:buNone/>
                        <a:tabLst/>
                      </a:pPr>
                      <a:endParaRPr kumimoji="1" lang="en-US" sz="1800" b="0" i="0" u="none" strike="noStrike" cap="none" normalizeH="0" baseline="0">
                        <a:ln>
                          <a:noFill/>
                        </a:ln>
                        <a:solidFill>
                          <a:schemeClr val="tx1"/>
                        </a:solidFill>
                        <a:effectLst/>
                        <a:latin typeface="+mn-lt"/>
                      </a:endParaRPr>
                    </a:p>
                  </a:txBody>
                  <a:tcPr marL="100796" marR="100796" marT="50400" marB="504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369598">
                <a:tc>
                  <a:txBody>
                    <a:bodyPr/>
                    <a:lstStyle/>
                    <a:p>
                      <a:pPr marL="457200" marR="0" lvl="1" indent="0" algn="l" defTabSz="914400" rtl="0" eaLnBrk="0" fontAlgn="base" latinLnBrk="0" hangingPunct="0">
                        <a:lnSpc>
                          <a:spcPct val="100000"/>
                        </a:lnSpc>
                        <a:spcBef>
                          <a:spcPct val="20000"/>
                        </a:spcBef>
                        <a:spcAft>
                          <a:spcPct val="0"/>
                        </a:spcAft>
                        <a:buClr>
                          <a:schemeClr val="accent2"/>
                        </a:buClr>
                        <a:buSzTx/>
                        <a:buFontTx/>
                        <a:buNone/>
                        <a:tabLst/>
                      </a:pPr>
                      <a:endParaRPr kumimoji="1" lang="en-US" sz="1500" b="0" i="0" u="none" strike="noStrike" cap="none" normalizeH="0" baseline="0" dirty="0">
                        <a:ln>
                          <a:noFill/>
                        </a:ln>
                        <a:solidFill>
                          <a:schemeClr val="tx1"/>
                        </a:solidFill>
                        <a:effectLst/>
                        <a:latin typeface="+mn-lt"/>
                      </a:endParaRPr>
                    </a:p>
                  </a:txBody>
                  <a:tcPr marL="100796" marR="100796" marT="50400" marB="504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2"/>
                        </a:buClr>
                        <a:buSzTx/>
                        <a:buFontTx/>
                        <a:buNone/>
                        <a:tabLst/>
                      </a:pPr>
                      <a:endParaRPr kumimoji="1" lang="en-US" sz="1800" b="0" i="0" u="none" strike="noStrike" cap="none" normalizeH="0" baseline="0">
                        <a:ln>
                          <a:noFill/>
                        </a:ln>
                        <a:solidFill>
                          <a:schemeClr val="tx1"/>
                        </a:solidFill>
                        <a:effectLst/>
                        <a:latin typeface="+mn-lt"/>
                      </a:endParaRPr>
                    </a:p>
                  </a:txBody>
                  <a:tcPr marL="100796" marR="100796" marT="50400" marB="504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2"/>
                        </a:buClr>
                        <a:buSzTx/>
                        <a:buFontTx/>
                        <a:buNone/>
                        <a:tabLst/>
                      </a:pPr>
                      <a:endParaRPr kumimoji="1" lang="en-US" sz="1800" b="0" i="0" u="none" strike="noStrike" cap="none" normalizeH="0" baseline="0">
                        <a:ln>
                          <a:noFill/>
                        </a:ln>
                        <a:solidFill>
                          <a:schemeClr val="tx1"/>
                        </a:solidFill>
                        <a:effectLst/>
                        <a:latin typeface="+mn-lt"/>
                      </a:endParaRPr>
                    </a:p>
                  </a:txBody>
                  <a:tcPr marL="100796" marR="100796" marT="50400" marB="504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2"/>
                        </a:buClr>
                        <a:buSzTx/>
                        <a:buFontTx/>
                        <a:buNone/>
                        <a:tabLst/>
                      </a:pPr>
                      <a:endParaRPr kumimoji="1" lang="en-US" sz="1800" b="0" i="0" u="none" strike="noStrike" cap="none" normalizeH="0" baseline="0">
                        <a:ln>
                          <a:noFill/>
                        </a:ln>
                        <a:solidFill>
                          <a:schemeClr val="tx1"/>
                        </a:solidFill>
                        <a:effectLst/>
                        <a:latin typeface="+mn-lt"/>
                      </a:endParaRPr>
                    </a:p>
                  </a:txBody>
                  <a:tcPr marL="100796" marR="100796" marT="50400" marB="504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2"/>
                        </a:buClr>
                        <a:buSzTx/>
                        <a:buFontTx/>
                        <a:buNone/>
                        <a:tabLst/>
                      </a:pPr>
                      <a:endParaRPr kumimoji="1" lang="en-US" sz="1800" b="0" i="0" u="none" strike="noStrike" cap="none" normalizeH="0" baseline="0">
                        <a:ln>
                          <a:noFill/>
                        </a:ln>
                        <a:solidFill>
                          <a:schemeClr val="tx1"/>
                        </a:solidFill>
                        <a:effectLst/>
                        <a:latin typeface="+mn-lt"/>
                      </a:endParaRPr>
                    </a:p>
                  </a:txBody>
                  <a:tcPr marL="100796" marR="100796" marT="50400" marB="504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2"/>
                        </a:buClr>
                        <a:buSzTx/>
                        <a:buFontTx/>
                        <a:buNone/>
                        <a:tabLst/>
                      </a:pPr>
                      <a:endParaRPr kumimoji="1" lang="en-US" sz="1800" b="0" i="0" u="none" strike="noStrike" cap="none" normalizeH="0" baseline="0">
                        <a:ln>
                          <a:noFill/>
                        </a:ln>
                        <a:solidFill>
                          <a:schemeClr val="tx1"/>
                        </a:solidFill>
                        <a:effectLst/>
                        <a:latin typeface="+mn-lt"/>
                      </a:endParaRPr>
                    </a:p>
                  </a:txBody>
                  <a:tcPr marL="100796" marR="100796" marT="50400" marB="504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2"/>
                        </a:buClr>
                        <a:buSzTx/>
                        <a:buFontTx/>
                        <a:buNone/>
                        <a:tabLst/>
                      </a:pPr>
                      <a:endParaRPr kumimoji="1" lang="en-US" sz="1800" b="0" i="0" u="none" strike="noStrike" cap="none" normalizeH="0" baseline="0">
                        <a:ln>
                          <a:noFill/>
                        </a:ln>
                        <a:solidFill>
                          <a:schemeClr val="tx1"/>
                        </a:solidFill>
                        <a:effectLst/>
                        <a:latin typeface="+mn-lt"/>
                      </a:endParaRPr>
                    </a:p>
                  </a:txBody>
                  <a:tcPr marL="100796" marR="100796" marT="50400" marB="504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369598">
                <a:tc>
                  <a:txBody>
                    <a:bodyPr/>
                    <a:lstStyle/>
                    <a:p>
                      <a:pPr marL="457200" marR="0" lvl="1" indent="0" algn="l" defTabSz="914400" rtl="0" eaLnBrk="0" fontAlgn="base" latinLnBrk="0" hangingPunct="0">
                        <a:lnSpc>
                          <a:spcPct val="100000"/>
                        </a:lnSpc>
                        <a:spcBef>
                          <a:spcPct val="20000"/>
                        </a:spcBef>
                        <a:spcAft>
                          <a:spcPct val="0"/>
                        </a:spcAft>
                        <a:buClr>
                          <a:schemeClr val="accent2"/>
                        </a:buClr>
                        <a:buSzTx/>
                        <a:buFontTx/>
                        <a:buNone/>
                        <a:tabLst/>
                      </a:pPr>
                      <a:endParaRPr kumimoji="1" lang="en-US" sz="1500" b="0" i="0" u="none" strike="noStrike" cap="none" normalizeH="0" baseline="0" dirty="0">
                        <a:ln>
                          <a:noFill/>
                        </a:ln>
                        <a:solidFill>
                          <a:schemeClr val="tx1"/>
                        </a:solidFill>
                        <a:effectLst/>
                        <a:latin typeface="+mn-lt"/>
                      </a:endParaRPr>
                    </a:p>
                  </a:txBody>
                  <a:tcPr marL="100796" marR="100796" marT="50400" marB="504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2"/>
                        </a:buClr>
                        <a:buSzTx/>
                        <a:buFontTx/>
                        <a:buNone/>
                        <a:tabLst/>
                      </a:pPr>
                      <a:endParaRPr kumimoji="1" lang="en-US" sz="1800" b="0" i="0" u="none" strike="noStrike" cap="none" normalizeH="0" baseline="0">
                        <a:ln>
                          <a:noFill/>
                        </a:ln>
                        <a:solidFill>
                          <a:schemeClr val="tx1"/>
                        </a:solidFill>
                        <a:effectLst/>
                        <a:latin typeface="+mn-lt"/>
                      </a:endParaRPr>
                    </a:p>
                  </a:txBody>
                  <a:tcPr marL="100796" marR="100796" marT="50400" marB="504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2"/>
                        </a:buClr>
                        <a:buSzTx/>
                        <a:buFontTx/>
                        <a:buNone/>
                        <a:tabLst/>
                      </a:pPr>
                      <a:endParaRPr kumimoji="1" lang="en-US" sz="1800" b="0" i="0" u="none" strike="noStrike" cap="none" normalizeH="0" baseline="0">
                        <a:ln>
                          <a:noFill/>
                        </a:ln>
                        <a:solidFill>
                          <a:schemeClr val="tx1"/>
                        </a:solidFill>
                        <a:effectLst/>
                        <a:latin typeface="+mn-lt"/>
                      </a:endParaRPr>
                    </a:p>
                  </a:txBody>
                  <a:tcPr marL="100796" marR="100796" marT="50400" marB="504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2"/>
                        </a:buClr>
                        <a:buSzTx/>
                        <a:buFontTx/>
                        <a:buNone/>
                        <a:tabLst/>
                      </a:pPr>
                      <a:endParaRPr kumimoji="1" lang="en-US" sz="1800" b="0" i="0" u="none" strike="noStrike" cap="none" normalizeH="0" baseline="0">
                        <a:ln>
                          <a:noFill/>
                        </a:ln>
                        <a:solidFill>
                          <a:schemeClr val="tx1"/>
                        </a:solidFill>
                        <a:effectLst/>
                        <a:latin typeface="+mn-lt"/>
                      </a:endParaRPr>
                    </a:p>
                  </a:txBody>
                  <a:tcPr marL="100796" marR="100796" marT="50400" marB="504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2"/>
                        </a:buClr>
                        <a:buSzTx/>
                        <a:buFontTx/>
                        <a:buNone/>
                        <a:tabLst/>
                      </a:pPr>
                      <a:endParaRPr kumimoji="1" lang="en-US" sz="1800" b="0" i="0" u="none" strike="noStrike" cap="none" normalizeH="0" baseline="0">
                        <a:ln>
                          <a:noFill/>
                        </a:ln>
                        <a:solidFill>
                          <a:schemeClr val="tx1"/>
                        </a:solidFill>
                        <a:effectLst/>
                        <a:latin typeface="+mn-lt"/>
                      </a:endParaRPr>
                    </a:p>
                  </a:txBody>
                  <a:tcPr marL="100796" marR="100796" marT="50400" marB="504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2"/>
                        </a:buClr>
                        <a:buSzTx/>
                        <a:buFontTx/>
                        <a:buNone/>
                        <a:tabLst/>
                      </a:pPr>
                      <a:endParaRPr kumimoji="1" lang="en-US" sz="1800" b="0" i="0" u="none" strike="noStrike" cap="none" normalizeH="0" baseline="0">
                        <a:ln>
                          <a:noFill/>
                        </a:ln>
                        <a:solidFill>
                          <a:schemeClr val="tx1"/>
                        </a:solidFill>
                        <a:effectLst/>
                        <a:latin typeface="+mn-lt"/>
                      </a:endParaRPr>
                    </a:p>
                  </a:txBody>
                  <a:tcPr marL="100796" marR="100796" marT="50400" marB="504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2"/>
                        </a:buClr>
                        <a:buSzTx/>
                        <a:buFontTx/>
                        <a:buNone/>
                        <a:tabLst/>
                      </a:pPr>
                      <a:endParaRPr kumimoji="1" lang="en-US" sz="1800" b="0" i="0" u="none" strike="noStrike" cap="none" normalizeH="0" baseline="0">
                        <a:ln>
                          <a:noFill/>
                        </a:ln>
                        <a:solidFill>
                          <a:schemeClr val="tx1"/>
                        </a:solidFill>
                        <a:effectLst/>
                        <a:latin typeface="+mn-lt"/>
                      </a:endParaRPr>
                    </a:p>
                  </a:txBody>
                  <a:tcPr marL="100796" marR="100796" marT="50400" marB="504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r h="369598">
                <a:tc>
                  <a:txBody>
                    <a:bodyPr/>
                    <a:lstStyle/>
                    <a:p>
                      <a:pPr marL="457200" marR="0" lvl="1" indent="0" algn="l" defTabSz="914400" rtl="0" eaLnBrk="0" fontAlgn="base" latinLnBrk="0" hangingPunct="0">
                        <a:lnSpc>
                          <a:spcPct val="100000"/>
                        </a:lnSpc>
                        <a:spcBef>
                          <a:spcPct val="20000"/>
                        </a:spcBef>
                        <a:spcAft>
                          <a:spcPct val="0"/>
                        </a:spcAft>
                        <a:buClr>
                          <a:schemeClr val="accent2"/>
                        </a:buClr>
                        <a:buSzTx/>
                        <a:buFontTx/>
                        <a:buNone/>
                        <a:tabLst/>
                      </a:pPr>
                      <a:r>
                        <a:rPr kumimoji="1" lang="en-US" sz="1500" b="1" i="0" u="none" strike="noStrike" cap="none" normalizeH="0" baseline="0">
                          <a:ln>
                            <a:noFill/>
                          </a:ln>
                          <a:solidFill>
                            <a:schemeClr val="tx1"/>
                          </a:solidFill>
                          <a:effectLst/>
                          <a:latin typeface="+mn-lt"/>
                        </a:rPr>
                        <a:t>Total Benefits</a:t>
                      </a:r>
                    </a:p>
                  </a:txBody>
                  <a:tcPr marL="100796" marR="100796" marT="50400" marB="504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2"/>
                        </a:buClr>
                        <a:buSzTx/>
                        <a:buFontTx/>
                        <a:buNone/>
                        <a:tabLst/>
                      </a:pPr>
                      <a:endParaRPr kumimoji="1" lang="en-US" sz="1800" b="0" i="0" u="none" strike="noStrike" cap="none" normalizeH="0" baseline="0">
                        <a:ln>
                          <a:noFill/>
                        </a:ln>
                        <a:solidFill>
                          <a:schemeClr val="tx1"/>
                        </a:solidFill>
                        <a:effectLst/>
                        <a:latin typeface="+mn-lt"/>
                      </a:endParaRPr>
                    </a:p>
                  </a:txBody>
                  <a:tcPr marL="100796" marR="100796" marT="50400" marB="504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2"/>
                        </a:buClr>
                        <a:buSzTx/>
                        <a:buFontTx/>
                        <a:buNone/>
                        <a:tabLst/>
                      </a:pPr>
                      <a:endParaRPr kumimoji="1" lang="en-US" sz="1800" b="0" i="0" u="none" strike="noStrike" cap="none" normalizeH="0" baseline="0">
                        <a:ln>
                          <a:noFill/>
                        </a:ln>
                        <a:solidFill>
                          <a:schemeClr val="tx1"/>
                        </a:solidFill>
                        <a:effectLst/>
                        <a:latin typeface="+mn-lt"/>
                      </a:endParaRPr>
                    </a:p>
                  </a:txBody>
                  <a:tcPr marL="100796" marR="100796" marT="50400" marB="504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2"/>
                        </a:buClr>
                        <a:buSzTx/>
                        <a:buFontTx/>
                        <a:buNone/>
                        <a:tabLst/>
                      </a:pPr>
                      <a:endParaRPr kumimoji="1" lang="en-US" sz="1800" b="0" i="0" u="none" strike="noStrike" cap="none" normalizeH="0" baseline="0">
                        <a:ln>
                          <a:noFill/>
                        </a:ln>
                        <a:solidFill>
                          <a:schemeClr val="tx1"/>
                        </a:solidFill>
                        <a:effectLst/>
                        <a:latin typeface="+mn-lt"/>
                      </a:endParaRPr>
                    </a:p>
                  </a:txBody>
                  <a:tcPr marL="100796" marR="100796" marT="50400" marB="504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2"/>
                        </a:buClr>
                        <a:buSzTx/>
                        <a:buFontTx/>
                        <a:buNone/>
                        <a:tabLst/>
                      </a:pPr>
                      <a:endParaRPr kumimoji="1" lang="en-US" sz="1800" b="0" i="0" u="none" strike="noStrike" cap="none" normalizeH="0" baseline="0">
                        <a:ln>
                          <a:noFill/>
                        </a:ln>
                        <a:solidFill>
                          <a:schemeClr val="tx1"/>
                        </a:solidFill>
                        <a:effectLst/>
                        <a:latin typeface="+mn-lt"/>
                      </a:endParaRPr>
                    </a:p>
                  </a:txBody>
                  <a:tcPr marL="100796" marR="100796" marT="50400" marB="504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2"/>
                        </a:buClr>
                        <a:buSzTx/>
                        <a:buFontTx/>
                        <a:buNone/>
                        <a:tabLst/>
                      </a:pPr>
                      <a:endParaRPr kumimoji="1" lang="en-US" sz="1800" b="0" i="0" u="none" strike="noStrike" cap="none" normalizeH="0" baseline="0">
                        <a:ln>
                          <a:noFill/>
                        </a:ln>
                        <a:solidFill>
                          <a:schemeClr val="tx1"/>
                        </a:solidFill>
                        <a:effectLst/>
                        <a:latin typeface="+mn-lt"/>
                      </a:endParaRPr>
                    </a:p>
                  </a:txBody>
                  <a:tcPr marL="100796" marR="100796" marT="50400" marB="504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2"/>
                        </a:buClr>
                        <a:buSzTx/>
                        <a:buFontTx/>
                        <a:buNone/>
                        <a:tabLst/>
                      </a:pPr>
                      <a:endParaRPr kumimoji="1" lang="en-US" sz="1800" b="0" i="0" u="none" strike="noStrike" cap="none" normalizeH="0" baseline="0">
                        <a:ln>
                          <a:noFill/>
                        </a:ln>
                        <a:solidFill>
                          <a:schemeClr val="tx1"/>
                        </a:solidFill>
                        <a:effectLst/>
                        <a:latin typeface="+mn-lt"/>
                      </a:endParaRPr>
                    </a:p>
                  </a:txBody>
                  <a:tcPr marL="100796" marR="100796" marT="50400" marB="504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2"/>
                  </a:ext>
                </a:extLst>
              </a:tr>
              <a:tr h="369598">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Tx/>
                        <a:buNone/>
                        <a:tabLst/>
                      </a:pPr>
                      <a:r>
                        <a:rPr kumimoji="1" lang="en-US" sz="1800" b="1" i="0" u="none" strike="noStrike" cap="none" normalizeH="0" baseline="0" dirty="0">
                          <a:ln>
                            <a:noFill/>
                          </a:ln>
                          <a:solidFill>
                            <a:schemeClr val="tx1"/>
                          </a:solidFill>
                          <a:effectLst/>
                          <a:latin typeface="+mn-lt"/>
                        </a:rPr>
                        <a:t>Total Savings</a:t>
                      </a:r>
                    </a:p>
                  </a:txBody>
                  <a:tcPr marL="100796" marR="100796" marT="50400" marB="504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2"/>
                        </a:buClr>
                        <a:buSzTx/>
                        <a:buFontTx/>
                        <a:buNone/>
                        <a:tabLst/>
                      </a:pPr>
                      <a:endParaRPr kumimoji="1" lang="en-US" sz="1800" b="0" i="0" u="none" strike="noStrike" cap="none" normalizeH="0" baseline="0">
                        <a:ln>
                          <a:noFill/>
                        </a:ln>
                        <a:solidFill>
                          <a:schemeClr val="tx1"/>
                        </a:solidFill>
                        <a:effectLst/>
                        <a:latin typeface="+mn-lt"/>
                      </a:endParaRPr>
                    </a:p>
                  </a:txBody>
                  <a:tcPr marL="100796" marR="100796" marT="50400" marB="504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2"/>
                        </a:buClr>
                        <a:buSzTx/>
                        <a:buFontTx/>
                        <a:buNone/>
                        <a:tabLst/>
                      </a:pPr>
                      <a:endParaRPr kumimoji="1" lang="en-US" sz="1800" b="0" i="0" u="none" strike="noStrike" cap="none" normalizeH="0" baseline="0">
                        <a:ln>
                          <a:noFill/>
                        </a:ln>
                        <a:solidFill>
                          <a:schemeClr val="tx1"/>
                        </a:solidFill>
                        <a:effectLst/>
                        <a:latin typeface="+mn-lt"/>
                      </a:endParaRPr>
                    </a:p>
                  </a:txBody>
                  <a:tcPr marL="100796" marR="100796" marT="50400" marB="504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2"/>
                        </a:buClr>
                        <a:buSzTx/>
                        <a:buFontTx/>
                        <a:buNone/>
                        <a:tabLst/>
                      </a:pPr>
                      <a:endParaRPr kumimoji="1" lang="en-US" sz="1800" b="0" i="0" u="none" strike="noStrike" cap="none" normalizeH="0" baseline="0">
                        <a:ln>
                          <a:noFill/>
                        </a:ln>
                        <a:solidFill>
                          <a:schemeClr val="tx1"/>
                        </a:solidFill>
                        <a:effectLst/>
                        <a:latin typeface="+mn-lt"/>
                      </a:endParaRPr>
                    </a:p>
                  </a:txBody>
                  <a:tcPr marL="100796" marR="100796" marT="50400" marB="504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2"/>
                        </a:buClr>
                        <a:buSzTx/>
                        <a:buFontTx/>
                        <a:buNone/>
                        <a:tabLst/>
                      </a:pPr>
                      <a:endParaRPr kumimoji="1" lang="en-US" sz="1800" b="0" i="0" u="none" strike="noStrike" cap="none" normalizeH="0" baseline="0">
                        <a:ln>
                          <a:noFill/>
                        </a:ln>
                        <a:solidFill>
                          <a:schemeClr val="tx1"/>
                        </a:solidFill>
                        <a:effectLst/>
                        <a:latin typeface="+mn-lt"/>
                      </a:endParaRPr>
                    </a:p>
                  </a:txBody>
                  <a:tcPr marL="100796" marR="100796" marT="50400" marB="504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2"/>
                        </a:buClr>
                        <a:buSzTx/>
                        <a:buFontTx/>
                        <a:buNone/>
                        <a:tabLst/>
                      </a:pPr>
                      <a:endParaRPr kumimoji="1" lang="en-US" sz="1800" b="0" i="0" u="none" strike="noStrike" cap="none" normalizeH="0" baseline="0">
                        <a:ln>
                          <a:noFill/>
                        </a:ln>
                        <a:solidFill>
                          <a:schemeClr val="tx1"/>
                        </a:solidFill>
                        <a:effectLst/>
                        <a:latin typeface="+mn-lt"/>
                      </a:endParaRPr>
                    </a:p>
                  </a:txBody>
                  <a:tcPr marL="100796" marR="100796" marT="50400" marB="504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2"/>
                        </a:buClr>
                        <a:buSzTx/>
                        <a:buFontTx/>
                        <a:buNone/>
                        <a:tabLst/>
                      </a:pPr>
                      <a:endParaRPr kumimoji="1" lang="en-US" sz="1800" b="0" i="0" u="none" strike="noStrike" cap="none" normalizeH="0" baseline="0" dirty="0">
                        <a:ln>
                          <a:noFill/>
                        </a:ln>
                        <a:solidFill>
                          <a:schemeClr val="tx1"/>
                        </a:solidFill>
                        <a:effectLst/>
                        <a:latin typeface="+mn-lt"/>
                      </a:endParaRPr>
                    </a:p>
                  </a:txBody>
                  <a:tcPr marL="100796" marR="100796" marT="50400" marB="504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3"/>
                  </a:ext>
                </a:extLst>
              </a:tr>
            </a:tbl>
          </a:graphicData>
        </a:graphic>
      </p:graphicFrame>
      <p:sp>
        <p:nvSpPr>
          <p:cNvPr id="52350" name="Text Box 166"/>
          <p:cNvSpPr txBox="1">
            <a:spLocks noChangeArrowheads="1"/>
          </p:cNvSpPr>
          <p:nvPr/>
        </p:nvSpPr>
        <p:spPr bwMode="auto">
          <a:xfrm>
            <a:off x="1333888" y="6845019"/>
            <a:ext cx="8735624"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itchFamily="34" charset="0"/>
              <a:buChar char="•"/>
              <a:defRPr sz="3200">
                <a:solidFill>
                  <a:schemeClr val="tx1"/>
                </a:solidFill>
                <a:latin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spcBef>
                <a:spcPct val="0"/>
              </a:spcBef>
              <a:buFontTx/>
              <a:buNone/>
            </a:pPr>
            <a:r>
              <a:rPr lang="en-US" altLang="en-US" sz="1764" b="1" dirty="0">
                <a:latin typeface="Tahoma" pitchFamily="34" charset="0"/>
              </a:rPr>
              <a:t>Interest Rate:	Net Present Value:	Internal Rate of Return:</a:t>
            </a:r>
          </a:p>
        </p:txBody>
      </p:sp>
    </p:spTree>
    <p:extLst>
      <p:ext uri="{BB962C8B-B14F-4D97-AF65-F5344CB8AC3E}">
        <p14:creationId xmlns:p14="http://schemas.microsoft.com/office/powerpoint/2010/main" val="3389074893"/>
      </p:ext>
    </p:extLst>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a:extLst>
              <a:ext uri="{FF2B5EF4-FFF2-40B4-BE49-F238E27FC236}">
                <a16:creationId xmlns:a16="http://schemas.microsoft.com/office/drawing/2014/main" id="{AF83453E-F24A-4D71-82D4-32C7A8D4CB38}"/>
              </a:ext>
            </a:extLst>
          </p:cNvPr>
          <p:cNvSpPr>
            <a:spLocks noGrp="1" noChangeArrowheads="1"/>
          </p:cNvSpPr>
          <p:nvPr>
            <p:ph type="title"/>
          </p:nvPr>
        </p:nvSpPr>
        <p:spPr>
          <a:xfrm>
            <a:off x="1077913" y="309562"/>
            <a:ext cx="8147050" cy="1260475"/>
          </a:xfrm>
        </p:spPr>
        <p:txBody>
          <a:bodyPr/>
          <a:lstStyle/>
          <a:p>
            <a:pPr marL="755957" indent="-755957" eaLnBrk="1" hangingPunct="1">
              <a:defRPr/>
            </a:pPr>
            <a:r>
              <a:rPr lang="en-US" altLang="en-US" sz="3200" dirty="0"/>
              <a:t>Managing IT Resources</a:t>
            </a:r>
            <a:br>
              <a:rPr lang="en-US" altLang="en-US" sz="3200" dirty="0"/>
            </a:br>
            <a:r>
              <a:rPr lang="en-US" altLang="en-US" sz="3200" dirty="0"/>
              <a:t>Week 4 Assignments – Sept 17 - 20</a:t>
            </a:r>
            <a:r>
              <a:rPr lang="en-US" altLang="en-US" sz="3200" b="1" dirty="0"/>
              <a:t/>
            </a:r>
            <a:br>
              <a:rPr lang="en-US" altLang="en-US" sz="3200" b="1" dirty="0"/>
            </a:br>
            <a:endParaRPr lang="en-US" altLang="en-US" sz="3200" b="1" dirty="0"/>
          </a:p>
        </p:txBody>
      </p:sp>
      <p:sp>
        <p:nvSpPr>
          <p:cNvPr id="8195" name="Rectangle 3">
            <a:extLst>
              <a:ext uri="{FF2B5EF4-FFF2-40B4-BE49-F238E27FC236}">
                <a16:creationId xmlns:a16="http://schemas.microsoft.com/office/drawing/2014/main" id="{E7B1FD8A-22BC-4AA2-AED4-2730C3DE0E19}"/>
              </a:ext>
            </a:extLst>
          </p:cNvPr>
          <p:cNvSpPr>
            <a:spLocks noGrp="1"/>
          </p:cNvSpPr>
          <p:nvPr>
            <p:ph idx="1"/>
          </p:nvPr>
        </p:nvSpPr>
        <p:spPr>
          <a:xfrm>
            <a:off x="468313" y="1417637"/>
            <a:ext cx="9220200" cy="4598988"/>
          </a:xfrm>
        </p:spPr>
        <p:txBody>
          <a:bodyPr/>
          <a:lstStyle/>
          <a:p>
            <a:pPr marL="671513" indent="-671513" eaLnBrk="1" hangingPunct="1"/>
            <a:r>
              <a:rPr lang="en-US" altLang="en-US" sz="2000" dirty="0">
                <a:solidFill>
                  <a:srgbClr val="FF0000"/>
                </a:solidFill>
                <a:ea typeface="ＭＳ Ｐゴシック" panose="020B0600070205080204" pitchFamily="34" charset="-128"/>
              </a:rPr>
              <a:t>Each Student, submit the “In-Class Exercise CBA” by 9 PM on Saturday Sept 15</a:t>
            </a:r>
          </a:p>
          <a:p>
            <a:pPr marL="671513" indent="-671513" eaLnBrk="1" hangingPunct="1"/>
            <a:r>
              <a:rPr lang="en-US" altLang="en-US" sz="2000" dirty="0">
                <a:solidFill>
                  <a:schemeClr val="tx1"/>
                </a:solidFill>
                <a:ea typeface="ＭＳ Ｐゴシック" panose="020B0600070205080204" pitchFamily="34" charset="-128"/>
              </a:rPr>
              <a:t>Work with Client on Planning the Team Project especially on the “Requirements”</a:t>
            </a:r>
          </a:p>
          <a:p>
            <a:pPr marL="671513" indent="-671513" eaLnBrk="1" hangingPunct="1"/>
            <a:r>
              <a:rPr lang="en-US" altLang="en-US" sz="2000" dirty="0">
                <a:solidFill>
                  <a:srgbClr val="FF0000"/>
                </a:solidFill>
                <a:ea typeface="ＭＳ Ｐゴシック" panose="020B0600070205080204" pitchFamily="34" charset="-128"/>
              </a:rPr>
              <a:t>Submit the Team Project Draft “Cost-Benefit Analysis” by 9 PM on Mon Sept 17</a:t>
            </a:r>
            <a:r>
              <a:rPr lang="en-US" altLang="en-US" sz="2000" dirty="0">
                <a:ea typeface="ＭＳ Ｐゴシック" panose="020B0600070205080204" pitchFamily="34" charset="-128"/>
              </a:rPr>
              <a:t>	</a:t>
            </a:r>
          </a:p>
          <a:p>
            <a:pPr marL="671513" indent="-671513" eaLnBrk="1" hangingPunct="1"/>
            <a:r>
              <a:rPr lang="en-US" altLang="en-US" sz="2000" dirty="0">
                <a:ea typeface="ＭＳ Ｐゴシック" panose="020B0600070205080204" pitchFamily="34" charset="-128"/>
              </a:rPr>
              <a:t>Read the Assigned Readings &amp; Current Events articles posted on LMS prior to Class on Sept 17</a:t>
            </a:r>
          </a:p>
          <a:p>
            <a:pPr marL="671513" indent="-671513" eaLnBrk="1" hangingPunct="1"/>
            <a:r>
              <a:rPr lang="en-US" altLang="en-US" sz="2000" dirty="0">
                <a:solidFill>
                  <a:srgbClr val="FF0000"/>
                </a:solidFill>
                <a:ea typeface="ＭＳ Ｐゴシック" panose="020B0600070205080204" pitchFamily="34" charset="-128"/>
              </a:rPr>
              <a:t>Be prepared to take a quiz on readings at beginning of Class on Sept 17</a:t>
            </a:r>
            <a:endParaRPr lang="en-US" altLang="en-US" sz="2000" dirty="0">
              <a:ea typeface="ＭＳ Ｐゴシック" panose="020B0600070205080204" pitchFamily="34" charset="-128"/>
            </a:endParaRPr>
          </a:p>
          <a:p>
            <a:pPr marL="671513" indent="-671513" eaLnBrk="1" hangingPunct="1"/>
            <a:endParaRPr lang="en-US" altLang="en-US" sz="2000" dirty="0">
              <a:solidFill>
                <a:srgbClr val="FF0000"/>
              </a:solidFill>
              <a:ea typeface="ＭＳ Ｐゴシック" panose="020B0600070205080204" pitchFamily="34" charset="-128"/>
            </a:endParaRPr>
          </a:p>
        </p:txBody>
      </p:sp>
    </p:spTree>
    <p:extLst>
      <p:ext uri="{BB962C8B-B14F-4D97-AF65-F5344CB8AC3E}">
        <p14:creationId xmlns:p14="http://schemas.microsoft.com/office/powerpoint/2010/main" val="3655964806"/>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itle 1">
            <a:extLst>
              <a:ext uri="{FF2B5EF4-FFF2-40B4-BE49-F238E27FC236}">
                <a16:creationId xmlns:a16="http://schemas.microsoft.com/office/drawing/2014/main" id="{CD310B11-6C13-4DD2-AB13-785801D5BD42}"/>
              </a:ext>
            </a:extLst>
          </p:cNvPr>
          <p:cNvSpPr>
            <a:spLocks noGrp="1"/>
          </p:cNvSpPr>
          <p:nvPr>
            <p:ph type="title"/>
          </p:nvPr>
        </p:nvSpPr>
        <p:spPr>
          <a:xfrm>
            <a:off x="925513" y="-182563"/>
            <a:ext cx="8315325" cy="1176338"/>
          </a:xfrm>
        </p:spPr>
        <p:txBody>
          <a:bodyPr/>
          <a:lstStyle/>
          <a:p>
            <a:r>
              <a:rPr lang="en-US" altLang="en-US">
                <a:ea typeface="ＭＳ Ｐゴシック" panose="020B0600070205080204" pitchFamily="34" charset="-128"/>
              </a:rPr>
              <a:t>Client/Project Criteria</a:t>
            </a:r>
          </a:p>
        </p:txBody>
      </p:sp>
      <p:sp>
        <p:nvSpPr>
          <p:cNvPr id="48131" name="Content Placeholder 2">
            <a:extLst>
              <a:ext uri="{FF2B5EF4-FFF2-40B4-BE49-F238E27FC236}">
                <a16:creationId xmlns:a16="http://schemas.microsoft.com/office/drawing/2014/main" id="{351C418D-AC4D-4BBA-AE4D-78FC9876326E}"/>
              </a:ext>
            </a:extLst>
          </p:cNvPr>
          <p:cNvSpPr>
            <a:spLocks noGrp="1"/>
          </p:cNvSpPr>
          <p:nvPr>
            <p:ph idx="1"/>
          </p:nvPr>
        </p:nvSpPr>
        <p:spPr>
          <a:xfrm>
            <a:off x="336550" y="1376363"/>
            <a:ext cx="9323388" cy="5375275"/>
          </a:xfrm>
        </p:spPr>
        <p:txBody>
          <a:bodyPr/>
          <a:lstStyle/>
          <a:p>
            <a:r>
              <a:rPr lang="en-US" altLang="en-US" sz="2800">
                <a:ea typeface="ＭＳ Ｐゴシック" panose="020B0600070205080204" pitchFamily="34" charset="-128"/>
              </a:rPr>
              <a:t>Client must be “real”; can be a company, a non-profit organization, government agency, sole proprietorship, etc.</a:t>
            </a:r>
          </a:p>
          <a:p>
            <a:r>
              <a:rPr lang="en-US" altLang="en-US" sz="2800">
                <a:ea typeface="ＭＳ Ｐゴシック" panose="020B0600070205080204" pitchFamily="34" charset="-128"/>
              </a:rPr>
              <a:t>Project must involve implementing an information system or technology solution that addresses a business need for the client.</a:t>
            </a:r>
          </a:p>
          <a:p>
            <a:r>
              <a:rPr lang="en-US" altLang="en-US" sz="2800">
                <a:ea typeface="ＭＳ Ｐゴシック" panose="020B0600070205080204" pitchFamily="34" charset="-128"/>
              </a:rPr>
              <a:t>Scope must be more than just a web presence; can include database, content management, data analytics, hardware, process reengineering, workflow automation, etc.</a:t>
            </a:r>
          </a:p>
          <a:p>
            <a:r>
              <a:rPr lang="en-US" altLang="en-US" sz="2800">
                <a:ea typeface="ＭＳ Ｐゴシック" panose="020B0600070205080204" pitchFamily="34" charset="-128"/>
              </a:rPr>
              <a:t>Client and scope must be approved by an instructor</a:t>
            </a:r>
          </a:p>
        </p:txBody>
      </p:sp>
    </p:spTree>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a:xfrm>
            <a:off x="392111" y="350837"/>
            <a:ext cx="9448801" cy="939800"/>
          </a:xfrm>
        </p:spPr>
        <p:txBody>
          <a:bodyPr/>
          <a:lstStyle/>
          <a:p>
            <a:pPr algn="l"/>
            <a:r>
              <a:rPr lang="en-US" altLang="en-US" sz="2400" dirty="0">
                <a:ea typeface="ＭＳ Ｐゴシック" panose="020B0600070205080204" pitchFamily="34" charset="-128"/>
              </a:rPr>
              <a:t>Technology Current Events:  </a:t>
            </a:r>
            <a:r>
              <a:rPr lang="en-US" altLang="en-US" sz="2400" u="sng" dirty="0" err="1">
                <a:ea typeface="ＭＳ Ｐゴシック" panose="020B0600070205080204" pitchFamily="34" charset="-128"/>
              </a:rPr>
              <a:t>Engadget</a:t>
            </a:r>
            <a:r>
              <a:rPr lang="en-US" altLang="en-US" sz="2400" dirty="0">
                <a:ea typeface="ＭＳ Ｐゴシック" panose="020B0600070205080204" pitchFamily="34" charset="-128"/>
              </a:rPr>
              <a:t>, Sept 12, 2018. </a:t>
            </a:r>
            <a:r>
              <a:rPr lang="en-US" sz="2400" dirty="0"/>
              <a:t>A year on, the iPhone X looks ordinary</a:t>
            </a:r>
            <a:r>
              <a:rPr lang="en-US" dirty="0"/>
              <a:t/>
            </a:r>
            <a:br>
              <a:rPr lang="en-US" dirty="0"/>
            </a:br>
            <a:r>
              <a:rPr lang="en-US" altLang="en-US" sz="1800" dirty="0">
                <a:ea typeface="ＭＳ Ｐゴシック" panose="020B0600070205080204" pitchFamily="34" charset="-128"/>
                <a:hlinkClick r:id="rId2"/>
              </a:rPr>
              <a:t>https://www.engadget.com/2018/09/12/iphone-x-one-year-later/</a:t>
            </a:r>
            <a:r>
              <a:rPr lang="en-US" altLang="en-US" sz="1800" dirty="0">
                <a:ea typeface="ＭＳ Ｐゴシック" panose="020B0600070205080204" pitchFamily="34" charset="-128"/>
              </a:rPr>
              <a:t> </a:t>
            </a:r>
            <a:endParaRPr lang="en-US" altLang="en-US" sz="4000" u="sng" dirty="0">
              <a:ea typeface="ＭＳ Ｐゴシック" panose="020B0600070205080204" pitchFamily="34" charset="-128"/>
            </a:endParaRPr>
          </a:p>
        </p:txBody>
      </p:sp>
      <p:sp>
        <p:nvSpPr>
          <p:cNvPr id="2" name="TextBox 1">
            <a:extLst>
              <a:ext uri="{FF2B5EF4-FFF2-40B4-BE49-F238E27FC236}">
                <a16:creationId xmlns:a16="http://schemas.microsoft.com/office/drawing/2014/main" id="{A8ECCB14-6A35-4E18-A943-C24941DE5D30}"/>
              </a:ext>
            </a:extLst>
          </p:cNvPr>
          <p:cNvSpPr txBox="1"/>
          <p:nvPr/>
        </p:nvSpPr>
        <p:spPr>
          <a:xfrm>
            <a:off x="468312" y="1417637"/>
            <a:ext cx="4572000" cy="2585323"/>
          </a:xfrm>
          <a:prstGeom prst="rect">
            <a:avLst/>
          </a:prstGeom>
          <a:noFill/>
        </p:spPr>
        <p:txBody>
          <a:bodyPr wrap="square" rtlCol="0">
            <a:spAutoFit/>
          </a:bodyPr>
          <a:lstStyle/>
          <a:p>
            <a:r>
              <a:rPr lang="en-US" dirty="0"/>
              <a:t>When Apple unveiled the iPhone X, Tim Cook said it represented the company's vision of the smartphone of the future. Well now we're in 2018 -- it's technically the future. Given 12 months of hindsight (and use), how are all those controversies (like that notch) and marquee features faring? And how did the competition counter Apple's most expensive iPhone yet?</a:t>
            </a:r>
          </a:p>
        </p:txBody>
      </p:sp>
      <p:sp>
        <p:nvSpPr>
          <p:cNvPr id="3" name="TextBox 2">
            <a:extLst>
              <a:ext uri="{FF2B5EF4-FFF2-40B4-BE49-F238E27FC236}">
                <a16:creationId xmlns:a16="http://schemas.microsoft.com/office/drawing/2014/main" id="{6ACCF30B-BF39-49FB-B7B5-9BF2943721B3}"/>
              </a:ext>
            </a:extLst>
          </p:cNvPr>
          <p:cNvSpPr txBox="1"/>
          <p:nvPr/>
        </p:nvSpPr>
        <p:spPr>
          <a:xfrm>
            <a:off x="468312" y="4478317"/>
            <a:ext cx="9372600" cy="3077766"/>
          </a:xfrm>
          <a:prstGeom prst="rect">
            <a:avLst/>
          </a:prstGeom>
          <a:noFill/>
        </p:spPr>
        <p:txBody>
          <a:bodyPr wrap="square" rtlCol="0">
            <a:spAutoFit/>
          </a:bodyPr>
          <a:lstStyle/>
          <a:p>
            <a:r>
              <a:rPr lang="en-US" sz="1600" dirty="0"/>
              <a:t>A year on, the iPhone X is still equal parts innovation and predictable change. Apple rewrote its own smartphone rulebook (face-scanning biometrics, an end to the home button), but also followed trends already in motion (more screen real estate, wireless charging). It's not perfect. I want Apple to switch to USB-C on the iPhone and retire the lightning cable; I still miss the headphone socket, and Portrait-mode selfies using the depth sensors are hit-and-miss. It also cost a lot of money -- something that rumors suggest Apple will address at this week's big iPhone event.</a:t>
            </a:r>
          </a:p>
          <a:p>
            <a:endParaRPr lang="en-US" sz="1600" dirty="0"/>
          </a:p>
          <a:p>
            <a:r>
              <a:rPr lang="en-US" sz="1600" dirty="0"/>
              <a:t>As Chris </a:t>
            </a:r>
            <a:r>
              <a:rPr lang="en-US" sz="1600" dirty="0" err="1"/>
              <a:t>Velazco</a:t>
            </a:r>
            <a:r>
              <a:rPr lang="en-US" sz="1600" dirty="0"/>
              <a:t> outlined in his review, the iPhone X was "the most radical change to the iPhone formula ever," noting that it may not be the perfect fit for every iOS user. Despite that, the iPhone X -- a comfortable, big-screened device -- was the fresh start the series needed, and will form the basis of the phone's future. The big question is: Can Apple make the new ordinary extraordinary again?</a:t>
            </a:r>
          </a:p>
          <a:p>
            <a:endParaRPr lang="en-US" dirty="0"/>
          </a:p>
        </p:txBody>
      </p:sp>
      <p:pic>
        <p:nvPicPr>
          <p:cNvPr id="4" name="Picture 3">
            <a:extLst>
              <a:ext uri="{FF2B5EF4-FFF2-40B4-BE49-F238E27FC236}">
                <a16:creationId xmlns:a16="http://schemas.microsoft.com/office/drawing/2014/main" id="{02D21F50-406B-0947-8FE6-05506EE3B2E4}"/>
              </a:ext>
            </a:extLst>
          </p:cNvPr>
          <p:cNvPicPr>
            <a:picLocks noChangeAspect="1"/>
          </p:cNvPicPr>
          <p:nvPr/>
        </p:nvPicPr>
        <p:blipFill>
          <a:blip r:embed="rId3"/>
          <a:stretch>
            <a:fillRect/>
          </a:stretch>
        </p:blipFill>
        <p:spPr>
          <a:xfrm>
            <a:off x="5345112" y="1477327"/>
            <a:ext cx="4664326" cy="2835910"/>
          </a:xfrm>
          <a:prstGeom prst="rect">
            <a:avLst/>
          </a:prstGeom>
        </p:spPr>
      </p:pic>
    </p:spTree>
    <p:extLst>
      <p:ext uri="{BB962C8B-B14F-4D97-AF65-F5344CB8AC3E}">
        <p14:creationId xmlns:p14="http://schemas.microsoft.com/office/powerpoint/2010/main" val="38765530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a:xfrm>
            <a:off x="392111" y="477837"/>
            <a:ext cx="9448801" cy="939800"/>
          </a:xfrm>
        </p:spPr>
        <p:txBody>
          <a:bodyPr/>
          <a:lstStyle/>
          <a:p>
            <a:pPr algn="l"/>
            <a:r>
              <a:rPr lang="en-US" altLang="en-US" sz="2400" dirty="0">
                <a:ea typeface="ＭＳ Ｐゴシック" panose="020B0600070205080204" pitchFamily="34" charset="-128"/>
              </a:rPr>
              <a:t>Technology Current Events:  </a:t>
            </a:r>
            <a:r>
              <a:rPr lang="en-US" altLang="en-US" sz="2400" u="sng" dirty="0">
                <a:ea typeface="ＭＳ Ｐゴシック" panose="020B0600070205080204" pitchFamily="34" charset="-128"/>
              </a:rPr>
              <a:t>CNBC</a:t>
            </a:r>
            <a:r>
              <a:rPr lang="en-US" altLang="en-US" sz="2400" dirty="0">
                <a:ea typeface="ＭＳ Ｐゴシック" panose="020B0600070205080204" pitchFamily="34" charset="-128"/>
              </a:rPr>
              <a:t>, Sept 11, 2018. </a:t>
            </a:r>
            <a:r>
              <a:rPr lang="en-US" sz="2400" dirty="0"/>
              <a:t>Apple will probably lower iPhone prices on Wednesday — here's why</a:t>
            </a:r>
            <a:r>
              <a:rPr lang="en-US" dirty="0"/>
              <a:t/>
            </a:r>
            <a:br>
              <a:rPr lang="en-US" dirty="0"/>
            </a:br>
            <a:r>
              <a:rPr lang="en-US" altLang="en-US" sz="1800" dirty="0">
                <a:ea typeface="ＭＳ Ｐゴシック" panose="020B0600070205080204" pitchFamily="34" charset="-128"/>
                <a:hlinkClick r:id="rId2"/>
              </a:rPr>
              <a:t>https://www.cnbc.com/amp/2018/09/11/iphone-xs-xs-max-and-iphone-xr-price.html?recirc=taboolainternal#amp_tf=From%20%251$s</a:t>
            </a:r>
            <a:r>
              <a:rPr lang="en-US" altLang="en-US" sz="1800" dirty="0">
                <a:ea typeface="ＭＳ Ｐゴシック" panose="020B0600070205080204" pitchFamily="34" charset="-128"/>
              </a:rPr>
              <a:t> </a:t>
            </a:r>
            <a:endParaRPr lang="en-US" altLang="en-US" sz="4000" u="sng" dirty="0">
              <a:ea typeface="ＭＳ Ｐゴシック" panose="020B0600070205080204" pitchFamily="34" charset="-128"/>
            </a:endParaRPr>
          </a:p>
        </p:txBody>
      </p:sp>
      <p:sp>
        <p:nvSpPr>
          <p:cNvPr id="2" name="TextBox 1">
            <a:extLst>
              <a:ext uri="{FF2B5EF4-FFF2-40B4-BE49-F238E27FC236}">
                <a16:creationId xmlns:a16="http://schemas.microsoft.com/office/drawing/2014/main" id="{A8ECCB14-6A35-4E18-A943-C24941DE5D30}"/>
              </a:ext>
            </a:extLst>
          </p:cNvPr>
          <p:cNvSpPr txBox="1"/>
          <p:nvPr/>
        </p:nvSpPr>
        <p:spPr>
          <a:xfrm>
            <a:off x="468312" y="1576526"/>
            <a:ext cx="9372600" cy="5632311"/>
          </a:xfrm>
          <a:prstGeom prst="rect">
            <a:avLst/>
          </a:prstGeom>
          <a:noFill/>
        </p:spPr>
        <p:txBody>
          <a:bodyPr wrap="square" rtlCol="0">
            <a:spAutoFit/>
          </a:bodyPr>
          <a:lstStyle/>
          <a:p>
            <a:r>
              <a:rPr lang="en-US" dirty="0"/>
              <a:t>Apple made a big bet last year that it could convince you to spend $1,000 or more on a new iPhone. It sounded like a crazy move after people spent 10 years spending $650 or so on a new device, but Apple's gamble worked.</a:t>
            </a:r>
          </a:p>
          <a:p>
            <a:endParaRPr lang="en-US" dirty="0"/>
          </a:p>
          <a:p>
            <a:r>
              <a:rPr lang="en-US" dirty="0"/>
              <a:t>The iPhone X, which starts at $999 and goes all the way up to $1,149, has helped boost profits for the company, even as iPhone unit sales continue to flatten. Last quarter, the pricier iPhone X helped increase the iPhone's average selling price (ASP) to $724, which was well above expectations.</a:t>
            </a:r>
          </a:p>
          <a:p>
            <a:endParaRPr lang="en-US" dirty="0"/>
          </a:p>
          <a:p>
            <a:r>
              <a:rPr lang="en-US" dirty="0"/>
              <a:t>It turns out Apple doesn't necessarily need to sell more phones each year to keep its wild profits flowing. It just needs to create a version that's worth spending more on.</a:t>
            </a:r>
          </a:p>
          <a:p>
            <a:r>
              <a:rPr lang="en-US" dirty="0"/>
              <a:t>But things are going to change this year.</a:t>
            </a:r>
          </a:p>
          <a:p>
            <a:endParaRPr lang="en-US" dirty="0"/>
          </a:p>
          <a:p>
            <a:r>
              <a:rPr lang="en-US" dirty="0"/>
              <a:t>According to numerous reports, Apple will announce three new iPhones based on the iPhone X design on Wednesday. That means we've seen the last of new iPhone models with a home button and large, chunky borders around the screen, like last year's iPhone 8. Starting this week, all iPhones will look like the iPhone X for the foreseeable future.</a:t>
            </a:r>
          </a:p>
          <a:p>
            <a:endParaRPr lang="en-US" dirty="0"/>
          </a:p>
          <a:p>
            <a:r>
              <a:rPr lang="en-US" dirty="0"/>
              <a:t>It also means Apple will probably tweak its pricing scheme to reflect the fact that paying a premium for a futuristic phone no longer makes sense.</a:t>
            </a:r>
          </a:p>
        </p:txBody>
      </p:sp>
    </p:spTree>
    <p:extLst>
      <p:ext uri="{BB962C8B-B14F-4D97-AF65-F5344CB8AC3E}">
        <p14:creationId xmlns:p14="http://schemas.microsoft.com/office/powerpoint/2010/main" val="15635242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a:xfrm>
            <a:off x="392111" y="858837"/>
            <a:ext cx="9448801" cy="939800"/>
          </a:xfrm>
        </p:spPr>
        <p:txBody>
          <a:bodyPr/>
          <a:lstStyle/>
          <a:p>
            <a:pPr algn="l"/>
            <a:r>
              <a:rPr lang="en-US" altLang="en-US" sz="2400" dirty="0">
                <a:ea typeface="ＭＳ Ｐゴシック" panose="020B0600070205080204" pitchFamily="34" charset="-128"/>
              </a:rPr>
              <a:t>Technology Current Events:  </a:t>
            </a:r>
            <a:r>
              <a:rPr lang="en-US" altLang="en-US" sz="2400" u="sng" dirty="0">
                <a:ea typeface="ＭＳ Ｐゴシック" panose="020B0600070205080204" pitchFamily="34" charset="-128"/>
              </a:rPr>
              <a:t>ZDNet</a:t>
            </a:r>
            <a:r>
              <a:rPr lang="en-US" altLang="en-US" sz="2400" dirty="0">
                <a:ea typeface="ＭＳ Ｐゴシック" panose="020B0600070205080204" pitchFamily="34" charset="-128"/>
              </a:rPr>
              <a:t>, Sept 12, 2018. </a:t>
            </a:r>
            <a:r>
              <a:rPr lang="en-US" sz="2400" dirty="0"/>
              <a:t>Apple's iPhone XS Max price tops out at $1,449 -- and 8 other keynote takeaways</a:t>
            </a:r>
            <a:r>
              <a:rPr lang="en-US" dirty="0"/>
              <a:t/>
            </a:r>
            <a:br>
              <a:rPr lang="en-US" dirty="0"/>
            </a:br>
            <a:r>
              <a:rPr lang="en-US" altLang="en-US" sz="1800" dirty="0">
                <a:ea typeface="ＭＳ Ｐゴシック" panose="020B0600070205080204" pitchFamily="34" charset="-128"/>
                <a:hlinkClick r:id="rId2"/>
              </a:rPr>
              <a:t>https://www.zdnet.com/article/apples-iphone-xs-max-price-tops-out-at-1449-and-8-other-takeaways/</a:t>
            </a:r>
            <a:r>
              <a:rPr lang="en-US" altLang="en-US" sz="1800" dirty="0">
                <a:ea typeface="ＭＳ Ｐゴシック" panose="020B0600070205080204" pitchFamily="34" charset="-128"/>
              </a:rPr>
              <a:t> </a:t>
            </a:r>
            <a:endParaRPr lang="en-US" altLang="en-US" sz="4000" u="sng" dirty="0">
              <a:ea typeface="ＭＳ Ｐゴシック" panose="020B0600070205080204" pitchFamily="34" charset="-128"/>
            </a:endParaRPr>
          </a:p>
        </p:txBody>
      </p:sp>
      <p:sp>
        <p:nvSpPr>
          <p:cNvPr id="2" name="TextBox 1">
            <a:extLst>
              <a:ext uri="{FF2B5EF4-FFF2-40B4-BE49-F238E27FC236}">
                <a16:creationId xmlns:a16="http://schemas.microsoft.com/office/drawing/2014/main" id="{A8ECCB14-6A35-4E18-A943-C24941DE5D30}"/>
              </a:ext>
            </a:extLst>
          </p:cNvPr>
          <p:cNvSpPr txBox="1"/>
          <p:nvPr/>
        </p:nvSpPr>
        <p:spPr>
          <a:xfrm>
            <a:off x="468312" y="1942107"/>
            <a:ext cx="9372600" cy="4524315"/>
          </a:xfrm>
          <a:prstGeom prst="rect">
            <a:avLst/>
          </a:prstGeom>
          <a:noFill/>
        </p:spPr>
        <p:txBody>
          <a:bodyPr wrap="square" rtlCol="0">
            <a:spAutoFit/>
          </a:bodyPr>
          <a:lstStyle/>
          <a:p>
            <a:r>
              <a:rPr lang="en-US" dirty="0"/>
              <a:t>Apple launched the iPhone XS, XS Max and XR as well as an Apple Watch that now serves as a full fledged medical device. Here's a look at the </a:t>
            </a:r>
            <a:r>
              <a:rPr lang="en-US" dirty="0" err="1"/>
              <a:t>takeways</a:t>
            </a:r>
            <a:r>
              <a:rPr lang="en-US" dirty="0"/>
              <a:t> and what you need to know.</a:t>
            </a:r>
          </a:p>
          <a:p>
            <a:endParaRPr lang="en-US" dirty="0"/>
          </a:p>
          <a:p>
            <a:pPr marL="342900" indent="-342900">
              <a:buFont typeface="+mj-lt"/>
              <a:buAutoNum type="arabicPeriod"/>
            </a:pPr>
            <a:r>
              <a:rPr lang="en-US" b="1" cap="all" dirty="0"/>
              <a:t>APPLE IS FULL PHABLET HAPPY NOW</a:t>
            </a:r>
          </a:p>
          <a:p>
            <a:pPr marL="342900" indent="-342900">
              <a:buFont typeface="+mj-lt"/>
              <a:buAutoNum type="arabicPeriod"/>
            </a:pPr>
            <a:r>
              <a:rPr lang="en-US" b="1" cap="all" dirty="0"/>
              <a:t>NEW IPHONE PRICES</a:t>
            </a:r>
          </a:p>
          <a:p>
            <a:pPr marL="342900" indent="-342900">
              <a:buFont typeface="+mj-lt"/>
              <a:buAutoNum type="arabicPeriod"/>
            </a:pPr>
            <a:r>
              <a:rPr lang="en-US" b="1" cap="all" dirty="0"/>
              <a:t>APPLE WATCH IS NOW A MEDICAL DEVICE AND THAT'S HUGE</a:t>
            </a:r>
          </a:p>
          <a:p>
            <a:pPr marL="342900" indent="-342900">
              <a:buFont typeface="+mj-lt"/>
              <a:buAutoNum type="arabicPeriod"/>
            </a:pPr>
            <a:r>
              <a:rPr lang="en-US" b="1" cap="all" dirty="0"/>
              <a:t>APPLE WATCH WILL SEE MASS ADOPTION NOW</a:t>
            </a:r>
          </a:p>
          <a:p>
            <a:pPr marL="342900" indent="-342900">
              <a:buFont typeface="+mj-lt"/>
              <a:buAutoNum type="arabicPeriod"/>
            </a:pPr>
            <a:r>
              <a:rPr lang="en-US" b="1" cap="all" dirty="0"/>
              <a:t>APPLE UPS ITS PROCESSOR GAME</a:t>
            </a:r>
          </a:p>
          <a:p>
            <a:pPr marL="342900" indent="-342900">
              <a:buFont typeface="+mj-lt"/>
              <a:buAutoNum type="arabicPeriod"/>
            </a:pPr>
            <a:r>
              <a:rPr lang="en-US" b="1" cap="all" dirty="0"/>
              <a:t>MACHINE LEARNING AND AI TAKES CENTER STAGE</a:t>
            </a:r>
          </a:p>
          <a:p>
            <a:pPr marL="342900" indent="-342900">
              <a:buFont typeface="+mj-lt"/>
              <a:buAutoNum type="arabicPeriod"/>
            </a:pPr>
            <a:r>
              <a:rPr lang="en-US" b="1" cap="all" dirty="0"/>
              <a:t>AUGMENTED REALITY GETS A BOOST</a:t>
            </a:r>
          </a:p>
          <a:p>
            <a:pPr marL="342900" indent="-342900">
              <a:buFont typeface="+mj-lt"/>
              <a:buAutoNum type="arabicPeriod"/>
            </a:pPr>
            <a:r>
              <a:rPr lang="en-US" b="1" cap="all" dirty="0"/>
              <a:t>FACE ID IMPROVED</a:t>
            </a:r>
          </a:p>
          <a:p>
            <a:pPr marL="342900" indent="-342900">
              <a:buFont typeface="+mj-lt"/>
              <a:buAutoNum type="arabicPeriod"/>
            </a:pPr>
            <a:r>
              <a:rPr lang="en-US" b="1" cap="all" dirty="0"/>
              <a:t>THE REINVENTING PHOTOGRAPHY SPIEL IS GETTING TIRED</a:t>
            </a:r>
          </a:p>
          <a:p>
            <a:pPr marL="342900" indent="-342900">
              <a:buFont typeface="+mj-lt"/>
              <a:buAutoNum type="arabicPeriod"/>
            </a:pPr>
            <a:r>
              <a:rPr lang="en-US" b="1" cap="all" dirty="0"/>
              <a:t>DUAL SIM CAPABILITY IS REALLY ABOUT APPLE TAKING CUSTOMER RELATIONSHIPS FROM CARRIERS</a:t>
            </a:r>
          </a:p>
          <a:p>
            <a:pPr marL="342900" indent="-342900">
              <a:buFont typeface="+mj-lt"/>
              <a:buAutoNum type="arabicPeriod"/>
            </a:pPr>
            <a:r>
              <a:rPr lang="en-US" b="1" cap="all" dirty="0"/>
              <a:t>BONUS TAKEAWAY: THERE WILL BE AN IPAD PRO AND MAC EVENT</a:t>
            </a:r>
          </a:p>
        </p:txBody>
      </p:sp>
    </p:spTree>
    <p:extLst>
      <p:ext uri="{BB962C8B-B14F-4D97-AF65-F5344CB8AC3E}">
        <p14:creationId xmlns:p14="http://schemas.microsoft.com/office/powerpoint/2010/main" val="40071875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a:xfrm>
            <a:off x="392111" y="858837"/>
            <a:ext cx="9448801" cy="939800"/>
          </a:xfrm>
        </p:spPr>
        <p:txBody>
          <a:bodyPr/>
          <a:lstStyle/>
          <a:p>
            <a:pPr algn="l"/>
            <a:r>
              <a:rPr lang="en-US" altLang="en-US" sz="2400" dirty="0">
                <a:ea typeface="ＭＳ Ｐゴシック" panose="020B0600070205080204" pitchFamily="34" charset="-128"/>
              </a:rPr>
              <a:t>Technology Current Events:  </a:t>
            </a:r>
            <a:r>
              <a:rPr lang="en-US" altLang="en-US" sz="2400" u="sng" dirty="0">
                <a:ea typeface="ＭＳ Ｐゴシック" panose="020B0600070205080204" pitchFamily="34" charset="-128"/>
              </a:rPr>
              <a:t>ZDNet</a:t>
            </a:r>
            <a:r>
              <a:rPr lang="en-US" altLang="en-US" sz="2400" dirty="0">
                <a:ea typeface="ＭＳ Ｐゴシック" panose="020B0600070205080204" pitchFamily="34" charset="-128"/>
              </a:rPr>
              <a:t>, Sept 12, 2018. </a:t>
            </a:r>
            <a:r>
              <a:rPr lang="en-US" sz="2400" dirty="0"/>
              <a:t>Apple's iPhone XS Max price tops out at $1,449 -- and 8 other keynote takeaways</a:t>
            </a:r>
            <a:r>
              <a:rPr lang="en-US" dirty="0"/>
              <a:t/>
            </a:r>
            <a:br>
              <a:rPr lang="en-US" dirty="0"/>
            </a:br>
            <a:r>
              <a:rPr lang="en-US" altLang="en-US" sz="1800" dirty="0">
                <a:ea typeface="ＭＳ Ｐゴシック" panose="020B0600070205080204" pitchFamily="34" charset="-128"/>
                <a:hlinkClick r:id="rId2"/>
              </a:rPr>
              <a:t>https://www.zdnet.com/article/apples-iphone-xs-max-price-tops-out-at-1449-and-8-other-takeaways/</a:t>
            </a:r>
            <a:r>
              <a:rPr lang="en-US" altLang="en-US" sz="1800" dirty="0">
                <a:ea typeface="ＭＳ Ｐゴシック" panose="020B0600070205080204" pitchFamily="34" charset="-128"/>
              </a:rPr>
              <a:t> </a:t>
            </a:r>
            <a:endParaRPr lang="en-US" altLang="en-US" sz="4000" u="sng" dirty="0">
              <a:ea typeface="ＭＳ Ｐゴシック" panose="020B0600070205080204" pitchFamily="34" charset="-128"/>
            </a:endParaRPr>
          </a:p>
        </p:txBody>
      </p:sp>
      <p:sp>
        <p:nvSpPr>
          <p:cNvPr id="2" name="TextBox 1">
            <a:extLst>
              <a:ext uri="{FF2B5EF4-FFF2-40B4-BE49-F238E27FC236}">
                <a16:creationId xmlns:a16="http://schemas.microsoft.com/office/drawing/2014/main" id="{A8ECCB14-6A35-4E18-A943-C24941DE5D30}"/>
              </a:ext>
            </a:extLst>
          </p:cNvPr>
          <p:cNvSpPr txBox="1"/>
          <p:nvPr/>
        </p:nvSpPr>
        <p:spPr>
          <a:xfrm>
            <a:off x="468312" y="1942107"/>
            <a:ext cx="9372600" cy="4524315"/>
          </a:xfrm>
          <a:prstGeom prst="rect">
            <a:avLst/>
          </a:prstGeom>
          <a:noFill/>
        </p:spPr>
        <p:txBody>
          <a:bodyPr wrap="square" rtlCol="0">
            <a:spAutoFit/>
          </a:bodyPr>
          <a:lstStyle/>
          <a:p>
            <a:r>
              <a:rPr lang="en-US" dirty="0"/>
              <a:t>Apple launched the iPhone XS, XS Max and XR as well as an Apple Watch that now serves as a full fledged medical device. Here's a look at the </a:t>
            </a:r>
            <a:r>
              <a:rPr lang="en-US" dirty="0" err="1"/>
              <a:t>takeways</a:t>
            </a:r>
            <a:r>
              <a:rPr lang="en-US" dirty="0"/>
              <a:t> and what you need to know.</a:t>
            </a:r>
          </a:p>
          <a:p>
            <a:endParaRPr lang="en-US" dirty="0"/>
          </a:p>
          <a:p>
            <a:pPr marL="342900" indent="-342900">
              <a:buFont typeface="+mj-lt"/>
              <a:buAutoNum type="arabicPeriod"/>
            </a:pPr>
            <a:r>
              <a:rPr lang="en-US" b="1" cap="all" dirty="0"/>
              <a:t>APPLE IS FULL PHABLET HAPPY NOW</a:t>
            </a:r>
          </a:p>
          <a:p>
            <a:pPr marL="342900" indent="-342900">
              <a:buFont typeface="+mj-lt"/>
              <a:buAutoNum type="arabicPeriod"/>
            </a:pPr>
            <a:r>
              <a:rPr lang="en-US" b="1" cap="all" dirty="0"/>
              <a:t>NEW IPHONE PRICES</a:t>
            </a:r>
          </a:p>
          <a:p>
            <a:pPr marL="342900" indent="-342900">
              <a:buFont typeface="+mj-lt"/>
              <a:buAutoNum type="arabicPeriod"/>
            </a:pPr>
            <a:r>
              <a:rPr lang="en-US" b="1" cap="all" dirty="0"/>
              <a:t>APPLE WATCH IS NOW A MEDICAL DEVICE AND THAT'S HUGE</a:t>
            </a:r>
          </a:p>
          <a:p>
            <a:pPr marL="342900" indent="-342900">
              <a:buFont typeface="+mj-lt"/>
              <a:buAutoNum type="arabicPeriod"/>
            </a:pPr>
            <a:r>
              <a:rPr lang="en-US" b="1" cap="all" dirty="0"/>
              <a:t>APPLE WATCH WILL SEE MASS ADOPTION NOW</a:t>
            </a:r>
          </a:p>
          <a:p>
            <a:pPr marL="342900" indent="-342900">
              <a:buFont typeface="+mj-lt"/>
              <a:buAutoNum type="arabicPeriod"/>
            </a:pPr>
            <a:r>
              <a:rPr lang="en-US" b="1" cap="all" dirty="0"/>
              <a:t>APPLE UPS ITS PROCESSOR GAME</a:t>
            </a:r>
          </a:p>
          <a:p>
            <a:pPr marL="342900" indent="-342900">
              <a:buFont typeface="+mj-lt"/>
              <a:buAutoNum type="arabicPeriod"/>
            </a:pPr>
            <a:r>
              <a:rPr lang="en-US" b="1" cap="all" dirty="0"/>
              <a:t>MACHINE LEARNING AND AI TAKES CENTER STAGE</a:t>
            </a:r>
          </a:p>
          <a:p>
            <a:pPr marL="342900" indent="-342900">
              <a:buFont typeface="+mj-lt"/>
              <a:buAutoNum type="arabicPeriod"/>
            </a:pPr>
            <a:r>
              <a:rPr lang="en-US" b="1" cap="all" dirty="0"/>
              <a:t>AUGMENTED REALITY GETS A BOOST</a:t>
            </a:r>
          </a:p>
          <a:p>
            <a:pPr marL="342900" indent="-342900">
              <a:buFont typeface="+mj-lt"/>
              <a:buAutoNum type="arabicPeriod"/>
            </a:pPr>
            <a:r>
              <a:rPr lang="en-US" b="1" cap="all" dirty="0"/>
              <a:t>FACE ID IMPROVED</a:t>
            </a:r>
          </a:p>
          <a:p>
            <a:pPr marL="342900" indent="-342900">
              <a:buFont typeface="+mj-lt"/>
              <a:buAutoNum type="arabicPeriod"/>
            </a:pPr>
            <a:r>
              <a:rPr lang="en-US" b="1" cap="all" dirty="0"/>
              <a:t>THE REINVENTING PHOTOGRAPHY SPIEL IS GETTING TIRED</a:t>
            </a:r>
          </a:p>
          <a:p>
            <a:pPr marL="342900" indent="-342900">
              <a:buFont typeface="+mj-lt"/>
              <a:buAutoNum type="arabicPeriod"/>
            </a:pPr>
            <a:r>
              <a:rPr lang="en-US" b="1" cap="all" dirty="0"/>
              <a:t>DUAL SIM CAPABILITY IS REALLY ABOUT APPLE TAKING CUSTOMER RELATIONSHIPS FROM CARRIERS</a:t>
            </a:r>
          </a:p>
          <a:p>
            <a:pPr marL="342900" indent="-342900">
              <a:buFont typeface="+mj-lt"/>
              <a:buAutoNum type="arabicPeriod"/>
            </a:pPr>
            <a:r>
              <a:rPr lang="en-US" b="1" cap="all" dirty="0"/>
              <a:t>BONUS TAKEAWAY: THERE WILL BE AN IPAD PRO AND MAC EVENT</a:t>
            </a:r>
          </a:p>
        </p:txBody>
      </p:sp>
    </p:spTree>
    <p:extLst>
      <p:ext uri="{BB962C8B-B14F-4D97-AF65-F5344CB8AC3E}">
        <p14:creationId xmlns:p14="http://schemas.microsoft.com/office/powerpoint/2010/main" val="164409493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Breeze">
  <a:themeElements>
    <a:clrScheme name="Breeze">
      <a:dk1>
        <a:sysClr val="windowText" lastClr="000000"/>
      </a:dk1>
      <a:lt1>
        <a:sysClr val="window" lastClr="FFFFFF"/>
      </a:lt1>
      <a:dk2>
        <a:srgbClr val="09213B"/>
      </a:dk2>
      <a:lt2>
        <a:srgbClr val="D5EDF4"/>
      </a:lt2>
      <a:accent1>
        <a:srgbClr val="2C7C9F"/>
      </a:accent1>
      <a:accent2>
        <a:srgbClr val="244A58"/>
      </a:accent2>
      <a:accent3>
        <a:srgbClr val="E2751D"/>
      </a:accent3>
      <a:accent4>
        <a:srgbClr val="FFB400"/>
      </a:accent4>
      <a:accent5>
        <a:srgbClr val="7EB606"/>
      </a:accent5>
      <a:accent6>
        <a:srgbClr val="C00000"/>
      </a:accent6>
      <a:hlink>
        <a:srgbClr val="7030A0"/>
      </a:hlink>
      <a:folHlink>
        <a:srgbClr val="00B0F0"/>
      </a:folHlink>
    </a:clrScheme>
    <a:fontScheme name="Breeze">
      <a:majorFont>
        <a:latin typeface="News Gothic MT"/>
        <a:ea typeface=""/>
        <a:cs typeface=""/>
        <a:font script="Jpan" typeface="ＭＳ Ｐゴシック"/>
      </a:majorFont>
      <a:minorFont>
        <a:latin typeface="News Gothic MT"/>
        <a:ea typeface=""/>
        <a:cs typeface=""/>
        <a:font script="Jpan" typeface="ＭＳ Ｐゴシック"/>
      </a:minorFont>
    </a:fontScheme>
    <a:fmtScheme name="Breeze">
      <a:fillStyleLst>
        <a:solidFill>
          <a:schemeClr val="phClr"/>
        </a:solidFill>
        <a:gradFill rotWithShape="1">
          <a:gsLst>
            <a:gs pos="31000">
              <a:schemeClr val="phClr">
                <a:tint val="100000"/>
                <a:shade val="100000"/>
                <a:satMod val="120000"/>
              </a:schemeClr>
            </a:gs>
            <a:gs pos="100000">
              <a:schemeClr val="phClr">
                <a:tint val="50000"/>
                <a:satMod val="150000"/>
              </a:schemeClr>
            </a:gs>
          </a:gsLst>
          <a:lin ang="5400000" scaled="1"/>
        </a:gradFill>
        <a:gradFill rotWithShape="1">
          <a:gsLst>
            <a:gs pos="0">
              <a:schemeClr val="phClr">
                <a:shade val="100000"/>
                <a:satMod val="120000"/>
              </a:schemeClr>
            </a:gs>
            <a:gs pos="69000">
              <a:schemeClr val="phClr">
                <a:tint val="80000"/>
                <a:shade val="100000"/>
                <a:satMod val="150000"/>
              </a:schemeClr>
            </a:gs>
            <a:gs pos="100000">
              <a:schemeClr val="phClr">
                <a:tint val="50000"/>
                <a:shade val="100000"/>
                <a:satMod val="150000"/>
              </a:schemeClr>
            </a:gs>
          </a:gsLst>
          <a:path path="circle">
            <a:fillToRect l="100000" t="100000" r="100000" b="100000"/>
          </a:path>
        </a:gradFill>
      </a:fillStyleLst>
      <a:lnStyleLst>
        <a:ln w="12700" cap="flat" cmpd="sng" algn="ctr">
          <a:solidFill>
            <a:schemeClr val="phClr">
              <a:shade val="95000"/>
              <a:satMod val="105000"/>
            </a:schemeClr>
          </a:solidFill>
          <a:prstDash val="solid"/>
        </a:ln>
        <a:ln w="25400" cap="flat" cmpd="dbl" algn="ctr">
          <a:solidFill>
            <a:schemeClr val="phClr"/>
          </a:solidFill>
          <a:prstDash val="solid"/>
        </a:ln>
        <a:ln w="31750" cap="flat" cmpd="dbl" algn="ctr">
          <a:solidFill>
            <a:schemeClr val="phClr"/>
          </a:solidFill>
          <a:prstDash val="solid"/>
        </a:ln>
      </a:lnStyleLst>
      <a:effectStyleLst>
        <a:effectStyle>
          <a:effectLst/>
        </a:effectStyle>
        <a:effectStyle>
          <a:effectLst>
            <a:outerShdw blurRad="63500" dist="25400" dir="5400000" sx="101000" sy="101000" rotWithShape="0">
              <a:srgbClr val="000000">
                <a:alpha val="40000"/>
              </a:srgbClr>
            </a:outerShdw>
          </a:effectLst>
        </a:effectStyle>
        <a:effectStyle>
          <a:effectLst>
            <a:innerShdw blurRad="127000" dist="25400" dir="13500000">
              <a:srgbClr val="C0C0C0">
                <a:alpha val="75000"/>
              </a:srgbClr>
            </a:innerShdw>
            <a:outerShdw blurRad="88900" dist="25400" dir="5400000" sx="102000" sy="102000" algn="ctr" rotWithShape="0">
              <a:srgbClr val="C0C0C0">
                <a:alpha val="40000"/>
              </a:srgbClr>
            </a:outerShdw>
          </a:effectLst>
          <a:scene3d>
            <a:camera prst="perspectiveLeft" fov="300000"/>
            <a:lightRig rig="soft" dir="l">
              <a:rot lat="0" lon="0" rev="4200000"/>
            </a:lightRig>
          </a:scene3d>
          <a:sp3d extrusionH="38100" prstMaterial="powder">
            <a:bevelT w="50800" h="88900" prst="convex"/>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blipFill rotWithShape="1">
          <a:blip xmlns:r="http://schemas.openxmlformats.org/officeDocument/2006/relationships" r:embed="rId1">
            <a:duotone>
              <a:schemeClr val="phClr">
                <a:shade val="40000"/>
                <a:satMod val="400000"/>
              </a:schemeClr>
              <a:schemeClr val="phClr">
                <a:tint val="10000"/>
                <a:satMod val="200000"/>
              </a:schemeClr>
            </a:duotone>
          </a:blip>
          <a:stretch/>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Breeze.thmx</Template>
  <TotalTime>21737</TotalTime>
  <Words>4331</Words>
  <Application>Microsoft Office PowerPoint</Application>
  <PresentationFormat>Custom</PresentationFormat>
  <Paragraphs>780</Paragraphs>
  <Slides>45</Slides>
  <Notes>31</Notes>
  <HiddenSlides>0</HiddenSlides>
  <MMClips>0</MMClips>
  <ScaleCrop>false</ScaleCrop>
  <HeadingPairs>
    <vt:vector size="8" baseType="variant">
      <vt:variant>
        <vt:lpstr>Fonts Used</vt:lpstr>
      </vt:variant>
      <vt:variant>
        <vt:i4>11</vt:i4>
      </vt:variant>
      <vt:variant>
        <vt:lpstr>Theme</vt:lpstr>
      </vt:variant>
      <vt:variant>
        <vt:i4>1</vt:i4>
      </vt:variant>
      <vt:variant>
        <vt:lpstr>Embedded OLE Servers</vt:lpstr>
      </vt:variant>
      <vt:variant>
        <vt:i4>1</vt:i4>
      </vt:variant>
      <vt:variant>
        <vt:lpstr>Slide Titles</vt:lpstr>
      </vt:variant>
      <vt:variant>
        <vt:i4>45</vt:i4>
      </vt:variant>
    </vt:vector>
  </HeadingPairs>
  <TitlesOfParts>
    <vt:vector size="58" baseType="lpstr">
      <vt:lpstr>ＭＳ Ｐゴシック</vt:lpstr>
      <vt:lpstr>Arial</vt:lpstr>
      <vt:lpstr>Bitstream Vera Sans</vt:lpstr>
      <vt:lpstr>Calibri</vt:lpstr>
      <vt:lpstr>News Gothic MT</vt:lpstr>
      <vt:lpstr>Tahoma</vt:lpstr>
      <vt:lpstr>Times New Roman</vt:lpstr>
      <vt:lpstr>Verdana</vt:lpstr>
      <vt:lpstr>Wingdings</vt:lpstr>
      <vt:lpstr>Wingdings 2</vt:lpstr>
      <vt:lpstr>ヒラギノ角ゴ Pro W3</vt:lpstr>
      <vt:lpstr>Breeze</vt:lpstr>
      <vt:lpstr>Chart</vt:lpstr>
      <vt:lpstr>Managing Information Technology Resources ITWS 4310</vt:lpstr>
      <vt:lpstr>Managing IT Resources Class Outline: Thurs, Sept 13, 2018</vt:lpstr>
      <vt:lpstr>The Association of Computing Machinery - Women</vt:lpstr>
      <vt:lpstr>Managing IT Resources: ITWS 4310 Term Project Report Outline</vt:lpstr>
      <vt:lpstr>Client/Project Criteria</vt:lpstr>
      <vt:lpstr>Technology Current Events:  Engadget, Sept 12, 2018. A year on, the iPhone X looks ordinary https://www.engadget.com/2018/09/12/iphone-x-one-year-later/ </vt:lpstr>
      <vt:lpstr>Technology Current Events:  CNBC, Sept 11, 2018. Apple will probably lower iPhone prices on Wednesday — here's why https://www.cnbc.com/amp/2018/09/11/iphone-xs-xs-max-and-iphone-xr-price.html?recirc=taboolainternal#amp_tf=From%20%251$s </vt:lpstr>
      <vt:lpstr>Technology Current Events:  ZDNet, Sept 12, 2018. Apple's iPhone XS Max price tops out at $1,449 -- and 8 other keynote takeaways https://www.zdnet.com/article/apples-iphone-xs-max-price-tops-out-at-1449-and-8-other-takeaways/ </vt:lpstr>
      <vt:lpstr>Technology Current Events:  ZDNet, Sept 12, 2018. Apple's iPhone XS Max price tops out at $1,449 -- and 8 other keynote takeaways https://www.zdnet.com/article/apples-iphone-xs-max-price-tops-out-at-1449-and-8-other-takeaways/ </vt:lpstr>
      <vt:lpstr>Technology Current Events:  ZDNet, Sept 12, 2018. Apple's iPhone XS Max price tops out at $1,449 -- and 8 other keynote takeaways https://www.zdnet.com/article/apples-iphone-xs-max-price-tops-out-at-1449-and-8-other-takeaways/ </vt:lpstr>
      <vt:lpstr>Technology Current Events: cnet, Sept 12, 2018. iPhone XS vs. Note 9, LG V30 and OnePlus 6 https://www.cnet.com/news/iphone-xs-vs-note-9-lg-v30-oneplus-6-spec-comparison-apple-september-12-event/ </vt:lpstr>
      <vt:lpstr>Technology Current Events: cnet, Sept 12, 2018. iPhone XS vs. Note 9, LG V30 and OnePlus 6 https://www.cnet.com/news/iphone-xs-vs-note-9-lg-v30-oneplus-6-spec-comparison-apple-september-12-event/ </vt:lpstr>
      <vt:lpstr>Technology Current Events: AppleInsider, Sept 12, 2018. Apple Watch Series 4 is first consumer device to receive FDA clearance for ECG monitoring https://appleinsider.com/articles/18/09/12/apple-watch-series-4-is-first-consumer-device-to-receive-fda-clearance-for-ecg-monitoring </vt:lpstr>
      <vt:lpstr>Advancing rates of technology</vt:lpstr>
      <vt:lpstr>Moore’s Law</vt:lpstr>
      <vt:lpstr>Three Technology Growth “Laws”</vt:lpstr>
      <vt:lpstr>Impacts of Rapidly Changing Price Performance of Technology</vt:lpstr>
      <vt:lpstr>Evolution of the technological landscape</vt:lpstr>
      <vt:lpstr>Characteristics of Disruptive Technologies</vt:lpstr>
      <vt:lpstr>Porter Five Forces of Competition</vt:lpstr>
      <vt:lpstr>What is Your Analysis of Apple given the developments from yesterday?</vt:lpstr>
      <vt:lpstr>Generic Income Statement</vt:lpstr>
      <vt:lpstr>Generic Balance Sheet</vt:lpstr>
      <vt:lpstr>Financial Analysis</vt:lpstr>
      <vt:lpstr>PowerPoint Presentation</vt:lpstr>
      <vt:lpstr>Importance of Growth Rates</vt:lpstr>
      <vt:lpstr>The Costs of Production</vt:lpstr>
      <vt:lpstr>Fixed and Variable Cost Analysis (refer to Generic Income Statement)</vt:lpstr>
      <vt:lpstr>Total Cost Curves </vt:lpstr>
      <vt:lpstr>Intel Example Fixed and Variable Costs</vt:lpstr>
      <vt:lpstr>Intel Example Average Fixed and Variable Costs</vt:lpstr>
      <vt:lpstr>Intangible Benefits</vt:lpstr>
      <vt:lpstr>Handling Intangible Benefits</vt:lpstr>
      <vt:lpstr>Cost-Benefit Analyses</vt:lpstr>
      <vt:lpstr>Future Value and Present Value </vt:lpstr>
      <vt:lpstr>Net Present Value Analysis</vt:lpstr>
      <vt:lpstr>Net Present Value Analysis  of Library Information System</vt:lpstr>
      <vt:lpstr>Net Present Value Analysis of Library Information System</vt:lpstr>
      <vt:lpstr>Internal Rate of Return</vt:lpstr>
      <vt:lpstr>PowerPoint Presentation</vt:lpstr>
      <vt:lpstr>In-Class Exercise</vt:lpstr>
      <vt:lpstr>In-Class Exercise – Grading Rubric</vt:lpstr>
      <vt:lpstr>Assignment: Draft Cost Benefit Analysis for your Term Project</vt:lpstr>
      <vt:lpstr>General Cost Benefit Analysis Format for Term Projects</vt:lpstr>
      <vt:lpstr>Managing IT Resources Week 4 Assignments – Sept 17 - 20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Dave Hollinger</dc:creator>
  <cp:lastModifiedBy>Miner, Jeff</cp:lastModifiedBy>
  <cp:revision>354</cp:revision>
  <cp:lastPrinted>2009-08-21T01:49:58Z</cp:lastPrinted>
  <dcterms:created xsi:type="dcterms:W3CDTF">2009-08-23T21:56:42Z</dcterms:created>
  <dcterms:modified xsi:type="dcterms:W3CDTF">2018-09-14T17:27:45Z</dcterms:modified>
</cp:coreProperties>
</file>